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9" r:id="rId2"/>
    <p:sldId id="276" r:id="rId3"/>
    <p:sldId id="290" r:id="rId4"/>
    <p:sldId id="258" r:id="rId5"/>
    <p:sldId id="289" r:id="rId6"/>
    <p:sldId id="288" r:id="rId7"/>
    <p:sldId id="277" r:id="rId8"/>
    <p:sldId id="278" r:id="rId9"/>
    <p:sldId id="279" r:id="rId10"/>
    <p:sldId id="281" r:id="rId11"/>
    <p:sldId id="291" r:id="rId12"/>
    <p:sldId id="267"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aleway Light" pitchFamily="34" charset="0"/>
        <a:ea typeface="+mn-ea"/>
        <a:cs typeface="+mn-cs"/>
      </a:defRPr>
    </a:lvl1pPr>
    <a:lvl2pPr marL="457200" algn="l" rtl="0" eaLnBrk="0" fontAlgn="base" hangingPunct="0">
      <a:spcBef>
        <a:spcPct val="0"/>
      </a:spcBef>
      <a:spcAft>
        <a:spcPct val="0"/>
      </a:spcAft>
      <a:defRPr kern="1200">
        <a:solidFill>
          <a:schemeClr val="tx1"/>
        </a:solidFill>
        <a:latin typeface="Raleway Light" pitchFamily="34" charset="0"/>
        <a:ea typeface="+mn-ea"/>
        <a:cs typeface="+mn-cs"/>
      </a:defRPr>
    </a:lvl2pPr>
    <a:lvl3pPr marL="914400" algn="l" rtl="0" eaLnBrk="0" fontAlgn="base" hangingPunct="0">
      <a:spcBef>
        <a:spcPct val="0"/>
      </a:spcBef>
      <a:spcAft>
        <a:spcPct val="0"/>
      </a:spcAft>
      <a:defRPr kern="1200">
        <a:solidFill>
          <a:schemeClr val="tx1"/>
        </a:solidFill>
        <a:latin typeface="Raleway Light" pitchFamily="34" charset="0"/>
        <a:ea typeface="+mn-ea"/>
        <a:cs typeface="+mn-cs"/>
      </a:defRPr>
    </a:lvl3pPr>
    <a:lvl4pPr marL="1371600" algn="l" rtl="0" eaLnBrk="0" fontAlgn="base" hangingPunct="0">
      <a:spcBef>
        <a:spcPct val="0"/>
      </a:spcBef>
      <a:spcAft>
        <a:spcPct val="0"/>
      </a:spcAft>
      <a:defRPr kern="1200">
        <a:solidFill>
          <a:schemeClr val="tx1"/>
        </a:solidFill>
        <a:latin typeface="Raleway Light" pitchFamily="34" charset="0"/>
        <a:ea typeface="+mn-ea"/>
        <a:cs typeface="+mn-cs"/>
      </a:defRPr>
    </a:lvl4pPr>
    <a:lvl5pPr marL="1828800" algn="l" rtl="0" eaLnBrk="0" fontAlgn="base" hangingPunct="0">
      <a:spcBef>
        <a:spcPct val="0"/>
      </a:spcBef>
      <a:spcAft>
        <a:spcPct val="0"/>
      </a:spcAft>
      <a:defRPr kern="1200">
        <a:solidFill>
          <a:schemeClr val="tx1"/>
        </a:solidFill>
        <a:latin typeface="Raleway Light" pitchFamily="34" charset="0"/>
        <a:ea typeface="+mn-ea"/>
        <a:cs typeface="+mn-cs"/>
      </a:defRPr>
    </a:lvl5pPr>
    <a:lvl6pPr marL="2286000" algn="l" defTabSz="914400" rtl="0" eaLnBrk="1" latinLnBrk="0" hangingPunct="1">
      <a:defRPr kern="1200">
        <a:solidFill>
          <a:schemeClr val="tx1"/>
        </a:solidFill>
        <a:latin typeface="Raleway Light" pitchFamily="34" charset="0"/>
        <a:ea typeface="+mn-ea"/>
        <a:cs typeface="+mn-cs"/>
      </a:defRPr>
    </a:lvl6pPr>
    <a:lvl7pPr marL="2743200" algn="l" defTabSz="914400" rtl="0" eaLnBrk="1" latinLnBrk="0" hangingPunct="1">
      <a:defRPr kern="1200">
        <a:solidFill>
          <a:schemeClr val="tx1"/>
        </a:solidFill>
        <a:latin typeface="Raleway Light" pitchFamily="34" charset="0"/>
        <a:ea typeface="+mn-ea"/>
        <a:cs typeface="+mn-cs"/>
      </a:defRPr>
    </a:lvl7pPr>
    <a:lvl8pPr marL="3200400" algn="l" defTabSz="914400" rtl="0" eaLnBrk="1" latinLnBrk="0" hangingPunct="1">
      <a:defRPr kern="1200">
        <a:solidFill>
          <a:schemeClr val="tx1"/>
        </a:solidFill>
        <a:latin typeface="Raleway Light" pitchFamily="34" charset="0"/>
        <a:ea typeface="+mn-ea"/>
        <a:cs typeface="+mn-cs"/>
      </a:defRPr>
    </a:lvl8pPr>
    <a:lvl9pPr marL="3657600" algn="l" defTabSz="914400" rtl="0" eaLnBrk="1" latinLnBrk="0" hangingPunct="1">
      <a:defRPr kern="1200">
        <a:solidFill>
          <a:schemeClr val="tx1"/>
        </a:solidFill>
        <a:latin typeface="Raleway Ligh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7152">
          <p15:clr>
            <a:srgbClr val="A4A3A4"/>
          </p15:clr>
        </p15:guide>
        <p15:guide id="4" pos="5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920000"/>
    <a:srgbClr val="0099FF"/>
    <a:srgbClr val="EDDEC5"/>
    <a:srgbClr val="E8147E"/>
    <a:srgbClr val="DA9100"/>
    <a:srgbClr val="2AA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291" autoAdjust="0"/>
  </p:normalViewPr>
  <p:slideViewPr>
    <p:cSldViewPr snapToGrid="0">
      <p:cViewPr varScale="1">
        <p:scale>
          <a:sx n="69" d="100"/>
          <a:sy n="69" d="100"/>
        </p:scale>
        <p:origin x="768" y="78"/>
      </p:cViewPr>
      <p:guideLst>
        <p:guide orient="horz" pos="2160"/>
        <p:guide pos="3840"/>
        <p:guide pos="7152"/>
        <p:guide pos="528"/>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51270-715B-4ABE-B758-DC5958847933}" type="doc">
      <dgm:prSet loTypeId="urn:microsoft.com/office/officeart/2005/8/layout/funnel1" loCatId="process" qsTypeId="urn:microsoft.com/office/officeart/2005/8/quickstyle/simple5" qsCatId="simple" csTypeId="urn:microsoft.com/office/officeart/2005/8/colors/colorful2" csCatId="colorful" phldr="1"/>
      <dgm:spPr/>
      <dgm:t>
        <a:bodyPr/>
        <a:lstStyle/>
        <a:p>
          <a:endParaRPr lang="el-GR"/>
        </a:p>
      </dgm:t>
    </dgm:pt>
    <dgm:pt modelId="{B29E8340-FD6E-4D71-A725-637AB034D132}">
      <dgm:prSet phldrT="[Κείμενο]"/>
      <dgm:spPr/>
      <dgm:t>
        <a:bodyPr/>
        <a:lstStyle/>
        <a:p>
          <a:r>
            <a:rPr lang="mk-MK" altLang="es-ES" dirty="0">
              <a:latin typeface="Arial Rounded MT Bold" pitchFamily="34" charset="0"/>
            </a:rPr>
            <a:t>економска активност</a:t>
          </a:r>
          <a:endParaRPr lang="el-GR" dirty="0"/>
        </a:p>
      </dgm:t>
    </dgm:pt>
    <dgm:pt modelId="{825781D6-CA17-4108-92CC-24EFBA894745}" type="parTrans" cxnId="{8ACCAD6F-3E6C-4861-A2EA-E5E1EA351CF2}">
      <dgm:prSet/>
      <dgm:spPr/>
      <dgm:t>
        <a:bodyPr/>
        <a:lstStyle/>
        <a:p>
          <a:endParaRPr lang="el-GR"/>
        </a:p>
      </dgm:t>
    </dgm:pt>
    <dgm:pt modelId="{0ADC5DEC-FE30-433A-A447-AD351709F003}" type="sibTrans" cxnId="{8ACCAD6F-3E6C-4861-A2EA-E5E1EA351CF2}">
      <dgm:prSet/>
      <dgm:spPr/>
      <dgm:t>
        <a:bodyPr/>
        <a:lstStyle/>
        <a:p>
          <a:endParaRPr lang="el-GR"/>
        </a:p>
      </dgm:t>
    </dgm:pt>
    <dgm:pt modelId="{1F3E7E48-CEFF-4C7C-AEFE-C6BA0B97EBA1}">
      <dgm:prSet phldrT="[Κείμενο]" custT="1"/>
      <dgm:spPr/>
      <dgm:t>
        <a:bodyPr/>
        <a:lstStyle/>
        <a:p>
          <a:r>
            <a:rPr lang="mk-MK" altLang="es-ES" sz="1800" kern="1200" dirty="0">
              <a:latin typeface="Arial Rounded MT Bold" pitchFamily="34" charset="0"/>
              <a:ea typeface="+mn-ea"/>
              <a:cs typeface="+mn-cs"/>
            </a:rPr>
            <a:t>поврзување</a:t>
          </a:r>
          <a:endParaRPr lang="el-GR" altLang="es-ES" sz="1800" kern="1200" dirty="0">
            <a:latin typeface="Arial Rounded MT Bold" pitchFamily="34" charset="0"/>
            <a:ea typeface="+mn-ea"/>
            <a:cs typeface="+mn-cs"/>
          </a:endParaRPr>
        </a:p>
      </dgm:t>
    </dgm:pt>
    <dgm:pt modelId="{665C7F81-C155-4876-92ED-338A0DCBAF4E}" type="parTrans" cxnId="{3B37AC2F-0144-45B3-A53E-7AE0E18C45B2}">
      <dgm:prSet/>
      <dgm:spPr/>
      <dgm:t>
        <a:bodyPr/>
        <a:lstStyle/>
        <a:p>
          <a:endParaRPr lang="el-GR"/>
        </a:p>
      </dgm:t>
    </dgm:pt>
    <dgm:pt modelId="{5E02B1AC-D9AF-4D99-9258-93F3AF39D4B0}" type="sibTrans" cxnId="{3B37AC2F-0144-45B3-A53E-7AE0E18C45B2}">
      <dgm:prSet/>
      <dgm:spPr/>
      <dgm:t>
        <a:bodyPr/>
        <a:lstStyle/>
        <a:p>
          <a:endParaRPr lang="el-GR"/>
        </a:p>
      </dgm:t>
    </dgm:pt>
    <dgm:pt modelId="{518AB111-575F-43F3-85CC-6D2AE2C5584D}">
      <dgm:prSet phldrT="[Κείμενο]" custT="1"/>
      <dgm:spPr/>
      <dgm:t>
        <a:bodyPr/>
        <a:lstStyle/>
        <a:p>
          <a:pPr>
            <a:spcAft>
              <a:spcPts val="600"/>
            </a:spcAft>
          </a:pPr>
          <a:r>
            <a:rPr lang="it-IT" altLang="es-ES" sz="1800" kern="1200" dirty="0">
              <a:latin typeface="Arial Rounded MT Bold" pitchFamily="34" charset="0"/>
              <a:ea typeface="+mn-ea"/>
              <a:cs typeface="+mn-cs"/>
            </a:rPr>
            <a:t>1. </a:t>
          </a:r>
          <a:r>
            <a:rPr lang="mk-MK" altLang="es-ES" sz="1800" kern="1200" dirty="0">
              <a:latin typeface="Arial Rounded MT Bold" pitchFamily="34" charset="0"/>
              <a:ea typeface="+mn-ea"/>
              <a:cs typeface="+mn-cs"/>
            </a:rPr>
            <a:t>намален судир на информации</a:t>
          </a:r>
          <a:endParaRPr lang="it-IT" altLang="es-ES" sz="1800" kern="1200" dirty="0">
            <a:latin typeface="Arial Rounded MT Bold" pitchFamily="34" charset="0"/>
            <a:ea typeface="+mn-ea"/>
            <a:cs typeface="+mn-cs"/>
          </a:endParaRPr>
        </a:p>
        <a:p>
          <a:pPr>
            <a:spcAft>
              <a:spcPts val="600"/>
            </a:spcAft>
          </a:pPr>
          <a:r>
            <a:rPr lang="it-IT" altLang="es-ES" sz="1800" kern="1200" dirty="0">
              <a:latin typeface="Arial Rounded MT Bold" pitchFamily="34" charset="0"/>
              <a:ea typeface="+mn-ea"/>
              <a:cs typeface="+mn-cs"/>
            </a:rPr>
            <a:t>2. </a:t>
          </a:r>
          <a:r>
            <a:rPr lang="mk-MK" altLang="es-ES" sz="1800" kern="1200" dirty="0">
              <a:latin typeface="Arial Rounded MT Bold" pitchFamily="34" charset="0"/>
              <a:ea typeface="+mn-ea"/>
              <a:cs typeface="+mn-cs"/>
            </a:rPr>
            <a:t>зголемена културна интеграција</a:t>
          </a:r>
          <a:endParaRPr lang="el-GR" altLang="es-ES" sz="1800" kern="1200" dirty="0">
            <a:latin typeface="Arial Rounded MT Bold" pitchFamily="34" charset="0"/>
            <a:ea typeface="+mn-ea"/>
            <a:cs typeface="+mn-cs"/>
          </a:endParaRPr>
        </a:p>
      </dgm:t>
    </dgm:pt>
    <dgm:pt modelId="{FA269D03-3C55-42E3-BD81-7BD8F4978E54}" type="parTrans" cxnId="{CEEDE5D2-DF5D-42D0-AF2C-47B5F55025AA}">
      <dgm:prSet/>
      <dgm:spPr/>
      <dgm:t>
        <a:bodyPr/>
        <a:lstStyle/>
        <a:p>
          <a:endParaRPr lang="el-GR"/>
        </a:p>
      </dgm:t>
    </dgm:pt>
    <dgm:pt modelId="{06CC81BB-E419-46C2-BBC8-3D981107676F}" type="sibTrans" cxnId="{CEEDE5D2-DF5D-42D0-AF2C-47B5F55025AA}">
      <dgm:prSet/>
      <dgm:spPr/>
      <dgm:t>
        <a:bodyPr/>
        <a:lstStyle/>
        <a:p>
          <a:endParaRPr lang="el-GR"/>
        </a:p>
      </dgm:t>
    </dgm:pt>
    <dgm:pt modelId="{18359B87-7738-43A5-AEBB-EBE4EAF45E53}" type="pres">
      <dgm:prSet presAssocID="{68251270-715B-4ABE-B758-DC5958847933}" presName="Name0" presStyleCnt="0">
        <dgm:presLayoutVars>
          <dgm:chMax val="4"/>
          <dgm:resizeHandles val="exact"/>
        </dgm:presLayoutVars>
      </dgm:prSet>
      <dgm:spPr/>
    </dgm:pt>
    <dgm:pt modelId="{A189EB43-4621-411A-9E25-F95CB978BE4D}" type="pres">
      <dgm:prSet presAssocID="{68251270-715B-4ABE-B758-DC5958847933}" presName="ellipse" presStyleLbl="trBgShp" presStyleIdx="0" presStyleCnt="1"/>
      <dgm:spPr/>
    </dgm:pt>
    <dgm:pt modelId="{1DAEFF7E-DD86-4D67-8F92-D3B27DB35882}" type="pres">
      <dgm:prSet presAssocID="{68251270-715B-4ABE-B758-DC5958847933}" presName="arrow1" presStyleLbl="fgShp" presStyleIdx="0" presStyleCnt="1" custScaleY="123085" custLinFactNeighborY="-42237"/>
      <dgm:spPr>
        <a:solidFill>
          <a:schemeClr val="accent2">
            <a:lumMod val="50000"/>
          </a:schemeClr>
        </a:solidFill>
      </dgm:spPr>
    </dgm:pt>
    <dgm:pt modelId="{DCD07D91-E35B-477B-B890-D2F1A09814D7}" type="pres">
      <dgm:prSet presAssocID="{68251270-715B-4ABE-B758-DC5958847933}" presName="rectangle" presStyleLbl="revTx" presStyleIdx="0" presStyleCnt="1" custScaleX="165685">
        <dgm:presLayoutVars>
          <dgm:bulletEnabled val="1"/>
        </dgm:presLayoutVars>
      </dgm:prSet>
      <dgm:spPr/>
    </dgm:pt>
    <dgm:pt modelId="{D0C970C6-5FEC-4474-B6F7-BBF226EF16BA}" type="pres">
      <dgm:prSet presAssocID="{1F3E7E48-CEFF-4C7C-AEFE-C6BA0B97EBA1}" presName="item1" presStyleLbl="node1" presStyleIdx="0" presStyleCnt="2" custScaleX="193529" custScaleY="78003" custLinFactNeighborX="-7508" custLinFactNeighborY="-99759">
        <dgm:presLayoutVars>
          <dgm:bulletEnabled val="1"/>
        </dgm:presLayoutVars>
      </dgm:prSet>
      <dgm:spPr/>
    </dgm:pt>
    <dgm:pt modelId="{8DE30177-93B4-48F5-A97A-826A4E1899DD}" type="pres">
      <dgm:prSet presAssocID="{518AB111-575F-43F3-85CC-6D2AE2C5584D}" presName="item2" presStyleLbl="node1" presStyleIdx="1" presStyleCnt="2" custScaleX="221156" custScaleY="75988" custLinFactNeighborX="62216" custLinFactNeighborY="62216">
        <dgm:presLayoutVars>
          <dgm:bulletEnabled val="1"/>
        </dgm:presLayoutVars>
      </dgm:prSet>
      <dgm:spPr/>
    </dgm:pt>
    <dgm:pt modelId="{FAC36856-878F-435B-AAE2-A7A3F4E5FC19}" type="pres">
      <dgm:prSet presAssocID="{68251270-715B-4ABE-B758-DC5958847933}" presName="funnel" presStyleLbl="trAlignAcc1" presStyleIdx="0" presStyleCnt="1" custScaleX="135197" custScaleY="83684"/>
      <dgm:spPr/>
    </dgm:pt>
  </dgm:ptLst>
  <dgm:cxnLst>
    <dgm:cxn modelId="{3B37AC2F-0144-45B3-A53E-7AE0E18C45B2}" srcId="{68251270-715B-4ABE-B758-DC5958847933}" destId="{1F3E7E48-CEFF-4C7C-AEFE-C6BA0B97EBA1}" srcOrd="1" destOrd="0" parTransId="{665C7F81-C155-4876-92ED-338A0DCBAF4E}" sibTransId="{5E02B1AC-D9AF-4D99-9258-93F3AF39D4B0}"/>
    <dgm:cxn modelId="{B985C83C-9608-446B-9A7F-B49ED549D027}" type="presOf" srcId="{B29E8340-FD6E-4D71-A725-637AB034D132}" destId="{8DE30177-93B4-48F5-A97A-826A4E1899DD}" srcOrd="0" destOrd="0" presId="urn:microsoft.com/office/officeart/2005/8/layout/funnel1"/>
    <dgm:cxn modelId="{8ACCAD6F-3E6C-4861-A2EA-E5E1EA351CF2}" srcId="{68251270-715B-4ABE-B758-DC5958847933}" destId="{B29E8340-FD6E-4D71-A725-637AB034D132}" srcOrd="0" destOrd="0" parTransId="{825781D6-CA17-4108-92CC-24EFBA894745}" sibTransId="{0ADC5DEC-FE30-433A-A447-AD351709F003}"/>
    <dgm:cxn modelId="{A00DC1A4-0935-4C16-B61D-148553CF1301}" type="presOf" srcId="{68251270-715B-4ABE-B758-DC5958847933}" destId="{18359B87-7738-43A5-AEBB-EBE4EAF45E53}" srcOrd="0" destOrd="0" presId="urn:microsoft.com/office/officeart/2005/8/layout/funnel1"/>
    <dgm:cxn modelId="{2389C8C3-A22E-412A-8FBA-FD6660BF71FF}" type="presOf" srcId="{1F3E7E48-CEFF-4C7C-AEFE-C6BA0B97EBA1}" destId="{D0C970C6-5FEC-4474-B6F7-BBF226EF16BA}" srcOrd="0" destOrd="0" presId="urn:microsoft.com/office/officeart/2005/8/layout/funnel1"/>
    <dgm:cxn modelId="{CEEDE5D2-DF5D-42D0-AF2C-47B5F55025AA}" srcId="{68251270-715B-4ABE-B758-DC5958847933}" destId="{518AB111-575F-43F3-85CC-6D2AE2C5584D}" srcOrd="2" destOrd="0" parTransId="{FA269D03-3C55-42E3-BD81-7BD8F4978E54}" sibTransId="{06CC81BB-E419-46C2-BBC8-3D981107676F}"/>
    <dgm:cxn modelId="{D175FBEB-D464-46D0-BFDD-F131FC9AFC0A}" type="presOf" srcId="{518AB111-575F-43F3-85CC-6D2AE2C5584D}" destId="{DCD07D91-E35B-477B-B890-D2F1A09814D7}" srcOrd="0" destOrd="0" presId="urn:microsoft.com/office/officeart/2005/8/layout/funnel1"/>
    <dgm:cxn modelId="{9651E20F-EDA1-4438-B983-8516284DE7FB}" type="presParOf" srcId="{18359B87-7738-43A5-AEBB-EBE4EAF45E53}" destId="{A189EB43-4621-411A-9E25-F95CB978BE4D}" srcOrd="0" destOrd="0" presId="urn:microsoft.com/office/officeart/2005/8/layout/funnel1"/>
    <dgm:cxn modelId="{006817FB-2B54-4123-BDBF-890DA145C88D}" type="presParOf" srcId="{18359B87-7738-43A5-AEBB-EBE4EAF45E53}" destId="{1DAEFF7E-DD86-4D67-8F92-D3B27DB35882}" srcOrd="1" destOrd="0" presId="urn:microsoft.com/office/officeart/2005/8/layout/funnel1"/>
    <dgm:cxn modelId="{40196038-1F21-4CDD-A201-EBA7991890BC}" type="presParOf" srcId="{18359B87-7738-43A5-AEBB-EBE4EAF45E53}" destId="{DCD07D91-E35B-477B-B890-D2F1A09814D7}" srcOrd="2" destOrd="0" presId="urn:microsoft.com/office/officeart/2005/8/layout/funnel1"/>
    <dgm:cxn modelId="{4CEB1F34-6FA9-416B-A140-0260E2830BCF}" type="presParOf" srcId="{18359B87-7738-43A5-AEBB-EBE4EAF45E53}" destId="{D0C970C6-5FEC-4474-B6F7-BBF226EF16BA}" srcOrd="3" destOrd="0" presId="urn:microsoft.com/office/officeart/2005/8/layout/funnel1"/>
    <dgm:cxn modelId="{D7C3D939-5786-42F8-844D-6A8326FCEEF4}" type="presParOf" srcId="{18359B87-7738-43A5-AEBB-EBE4EAF45E53}" destId="{8DE30177-93B4-48F5-A97A-826A4E1899DD}" srcOrd="4" destOrd="0" presId="urn:microsoft.com/office/officeart/2005/8/layout/funnel1"/>
    <dgm:cxn modelId="{09AA9300-D569-4E7C-B0E3-1B577E9F7662}" type="presParOf" srcId="{18359B87-7738-43A5-AEBB-EBE4EAF45E53}" destId="{FAC36856-878F-435B-AAE2-A7A3F4E5FC19}" srcOrd="5"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8FFDDC-DFF4-40DE-8134-F635BE29532F}" type="doc">
      <dgm:prSet loTypeId="urn:microsoft.com/office/officeart/2005/8/layout/pyramid2" loCatId="pyramid" qsTypeId="urn:microsoft.com/office/officeart/2005/8/quickstyle/3d2#1" qsCatId="3D" csTypeId="urn:microsoft.com/office/officeart/2005/8/colors/accent2_2" csCatId="accent2" phldr="1"/>
      <dgm:spPr/>
    </dgm:pt>
    <dgm:pt modelId="{5FABF2E1-5362-4A82-A9D7-95EEE6114336}">
      <dgm:prSet phldrT="[Κείμενο]" custT="1"/>
      <dgm:spPr>
        <a:solidFill>
          <a:srgbClr val="7030A0">
            <a:alpha val="90000"/>
          </a:srgbClr>
        </a:solidFill>
      </dgm:spPr>
      <dgm:t>
        <a:bodyPr/>
        <a:lstStyle/>
        <a:p>
          <a:r>
            <a:rPr lang="mk-MK" altLang="es-ES" sz="1800" kern="1200" dirty="0">
              <a:solidFill>
                <a:schemeClr val="bg1"/>
              </a:solidFill>
              <a:ea typeface="+mn-ea"/>
              <a:cs typeface="+mn-cs"/>
            </a:rPr>
            <a:t>Специјализација на </a:t>
          </a:r>
          <a:r>
            <a:rPr lang="mk-MK" altLang="es-ES" sz="1800" kern="1200" dirty="0" err="1">
              <a:solidFill>
                <a:schemeClr val="bg1"/>
              </a:solidFill>
              <a:ea typeface="+mn-ea"/>
              <a:cs typeface="+mn-cs"/>
            </a:rPr>
            <a:t>произведство</a:t>
          </a:r>
          <a:endParaRPr lang="el-GR" altLang="es-ES" sz="1800" kern="1200" dirty="0">
            <a:solidFill>
              <a:schemeClr val="bg1"/>
            </a:solidFill>
            <a:latin typeface="Arial Rounded MT Bold" pitchFamily="34" charset="0"/>
            <a:ea typeface="+mn-ea"/>
            <a:cs typeface="+mn-cs"/>
          </a:endParaRPr>
        </a:p>
      </dgm:t>
    </dgm:pt>
    <dgm:pt modelId="{9E5C4A37-477A-40DB-AED7-2922593C6758}" type="parTrans" cxnId="{0E5D5F29-2247-4894-88F2-C4E46BBE850C}">
      <dgm:prSet/>
      <dgm:spPr/>
      <dgm:t>
        <a:bodyPr/>
        <a:lstStyle/>
        <a:p>
          <a:endParaRPr lang="el-GR"/>
        </a:p>
      </dgm:t>
    </dgm:pt>
    <dgm:pt modelId="{74CE5ACC-F9F5-444C-9E4F-CDE229062E3E}" type="sibTrans" cxnId="{0E5D5F29-2247-4894-88F2-C4E46BBE850C}">
      <dgm:prSet/>
      <dgm:spPr/>
      <dgm:t>
        <a:bodyPr/>
        <a:lstStyle/>
        <a:p>
          <a:endParaRPr lang="el-GR"/>
        </a:p>
      </dgm:t>
    </dgm:pt>
    <dgm:pt modelId="{0F8693C3-939D-48B5-A1D3-25CC2E509C07}">
      <dgm:prSet phldrT="[Κείμενο]" custT="1"/>
      <dgm:spPr>
        <a:solidFill>
          <a:schemeClr val="accent6">
            <a:lumMod val="60000"/>
            <a:lumOff val="40000"/>
            <a:alpha val="90000"/>
          </a:schemeClr>
        </a:solidFill>
      </dgm:spPr>
      <dgm:t>
        <a:bodyPr/>
        <a:lstStyle/>
        <a:p>
          <a:r>
            <a:rPr lang="mk-MK" altLang="es-ES" sz="1800" kern="1200" dirty="0">
              <a:ea typeface="+mn-ea"/>
              <a:cs typeface="+mn-cs"/>
            </a:rPr>
            <a:t>Размена на разни стоки</a:t>
          </a:r>
          <a:endParaRPr lang="el-GR" altLang="es-ES" sz="1800" kern="1200" dirty="0">
            <a:latin typeface="Arial Rounded MT Bold" pitchFamily="34" charset="0"/>
            <a:ea typeface="+mn-ea"/>
            <a:cs typeface="+mn-cs"/>
          </a:endParaRPr>
        </a:p>
      </dgm:t>
    </dgm:pt>
    <dgm:pt modelId="{78509137-DC96-4337-B6E6-B0197214D413}" type="parTrans" cxnId="{15365628-DBD0-4714-9A3F-877A79F2DD48}">
      <dgm:prSet/>
      <dgm:spPr/>
      <dgm:t>
        <a:bodyPr/>
        <a:lstStyle/>
        <a:p>
          <a:endParaRPr lang="el-GR"/>
        </a:p>
      </dgm:t>
    </dgm:pt>
    <dgm:pt modelId="{B17ADE7A-38F0-445E-867C-CC0E3BBBEA69}" type="sibTrans" cxnId="{15365628-DBD0-4714-9A3F-877A79F2DD48}">
      <dgm:prSet/>
      <dgm:spPr/>
      <dgm:t>
        <a:bodyPr/>
        <a:lstStyle/>
        <a:p>
          <a:endParaRPr lang="el-GR"/>
        </a:p>
      </dgm:t>
    </dgm:pt>
    <dgm:pt modelId="{C525BC2D-1AC1-464F-B3CE-B27B77DC60E9}">
      <dgm:prSet phldrT="[Κείμενο]" custT="1"/>
      <dgm:spPr>
        <a:solidFill>
          <a:srgbClr val="E8147E">
            <a:alpha val="90000"/>
          </a:srgbClr>
        </a:solidFill>
      </dgm:spPr>
      <dgm:t>
        <a:bodyPr/>
        <a:lstStyle/>
        <a:p>
          <a:pPr algn="ctr"/>
          <a:r>
            <a:rPr lang="ru-RU" sz="1800" b="0" i="0" kern="1200" dirty="0"/>
            <a:t>Асимилација на преференции, вредности, ставови</a:t>
          </a:r>
          <a:endParaRPr lang="el-GR" altLang="es-ES" sz="1800" kern="1200" dirty="0">
            <a:solidFill>
              <a:schemeClr val="bg1"/>
            </a:solidFill>
            <a:latin typeface="Arial Rounded MT Bold" pitchFamily="34" charset="0"/>
            <a:ea typeface="+mn-ea"/>
            <a:cs typeface="+mn-cs"/>
          </a:endParaRPr>
        </a:p>
      </dgm:t>
    </dgm:pt>
    <dgm:pt modelId="{0EF61572-FEE1-4486-9DA9-2DB2C9A35374}" type="parTrans" cxnId="{012BD603-5D6E-4C73-B433-C2E20E2C3BA6}">
      <dgm:prSet/>
      <dgm:spPr/>
      <dgm:t>
        <a:bodyPr/>
        <a:lstStyle/>
        <a:p>
          <a:endParaRPr lang="el-GR"/>
        </a:p>
      </dgm:t>
    </dgm:pt>
    <dgm:pt modelId="{A0439FCD-97AF-4EBA-AD73-438D67B2BA72}" type="sibTrans" cxnId="{012BD603-5D6E-4C73-B433-C2E20E2C3BA6}">
      <dgm:prSet/>
      <dgm:spPr/>
      <dgm:t>
        <a:bodyPr/>
        <a:lstStyle/>
        <a:p>
          <a:endParaRPr lang="el-GR"/>
        </a:p>
      </dgm:t>
    </dgm:pt>
    <dgm:pt modelId="{6E837D93-8DC5-4DB6-AAF1-4867FFFF90C5}">
      <dgm:prSet phldrT="[Κείμενο]" custT="1"/>
      <dgm:spPr>
        <a:solidFill>
          <a:schemeClr val="accent3">
            <a:lumMod val="50000"/>
            <a:alpha val="90000"/>
          </a:schemeClr>
        </a:solidFill>
      </dgm:spPr>
      <dgm:t>
        <a:bodyPr/>
        <a:lstStyle/>
        <a:p>
          <a:r>
            <a:rPr lang="mk-MK" altLang="es-ES" sz="1800" kern="1200" dirty="0">
              <a:solidFill>
                <a:schemeClr val="bg1"/>
              </a:solidFill>
              <a:ea typeface="+mn-ea"/>
              <a:cs typeface="+mn-cs"/>
            </a:rPr>
            <a:t>Безбедност на храна</a:t>
          </a:r>
          <a:endParaRPr lang="el-GR" altLang="es-ES" sz="1800" kern="1200" dirty="0">
            <a:solidFill>
              <a:schemeClr val="bg1"/>
            </a:solidFill>
            <a:latin typeface="Arial Rounded MT Bold" pitchFamily="34" charset="0"/>
            <a:ea typeface="+mn-ea"/>
            <a:cs typeface="+mn-cs"/>
          </a:endParaRPr>
        </a:p>
      </dgm:t>
    </dgm:pt>
    <dgm:pt modelId="{C91BEC56-46EC-4CE0-AEA7-B0E0F02F4585}" type="parTrans" cxnId="{E62C2A11-DFEF-443C-8B30-9D4D28D4A659}">
      <dgm:prSet/>
      <dgm:spPr/>
      <dgm:t>
        <a:bodyPr/>
        <a:lstStyle/>
        <a:p>
          <a:endParaRPr lang="el-GR"/>
        </a:p>
      </dgm:t>
    </dgm:pt>
    <dgm:pt modelId="{9B5AADCD-1037-4C51-B322-04D704F4884F}" type="sibTrans" cxnId="{E62C2A11-DFEF-443C-8B30-9D4D28D4A659}">
      <dgm:prSet/>
      <dgm:spPr/>
      <dgm:t>
        <a:bodyPr/>
        <a:lstStyle/>
        <a:p>
          <a:endParaRPr lang="el-GR"/>
        </a:p>
      </dgm:t>
    </dgm:pt>
    <dgm:pt modelId="{BFF45039-C2B1-405E-BEED-179AAEA8AEC0}">
      <dgm:prSet phldrT="[Κείμενο]" custT="1"/>
      <dgm:spPr>
        <a:solidFill>
          <a:schemeClr val="accent4">
            <a:lumMod val="75000"/>
            <a:alpha val="90000"/>
          </a:schemeClr>
        </a:solidFill>
      </dgm:spPr>
      <dgm:t>
        <a:bodyPr/>
        <a:lstStyle/>
        <a:p>
          <a:r>
            <a:rPr lang="mk-MK" altLang="es-ES" sz="1800" kern="1200" dirty="0" err="1">
              <a:ea typeface="+mn-ea"/>
              <a:cs typeface="+mn-cs"/>
            </a:rPr>
            <a:t>Интерперсонална</a:t>
          </a:r>
          <a:r>
            <a:rPr lang="mk-MK" altLang="es-ES" sz="1800" kern="1200" dirty="0">
              <a:ea typeface="+mn-ea"/>
              <a:cs typeface="+mn-cs"/>
            </a:rPr>
            <a:t> интеракција</a:t>
          </a:r>
          <a:endParaRPr lang="el-GR" altLang="es-ES" sz="1800" kern="1200" dirty="0">
            <a:latin typeface="Arial Rounded MT Bold" pitchFamily="34" charset="0"/>
            <a:ea typeface="+mn-ea"/>
            <a:cs typeface="+mn-cs"/>
          </a:endParaRPr>
        </a:p>
      </dgm:t>
    </dgm:pt>
    <dgm:pt modelId="{DE726ED1-CC78-4747-8349-C75BE436CC78}" type="parTrans" cxnId="{57741F94-4264-4D69-BC48-4E8B3079244C}">
      <dgm:prSet/>
      <dgm:spPr/>
      <dgm:t>
        <a:bodyPr/>
        <a:lstStyle/>
        <a:p>
          <a:endParaRPr lang="el-GR"/>
        </a:p>
      </dgm:t>
    </dgm:pt>
    <dgm:pt modelId="{76EB9C5F-2F00-4030-95A5-D616B8E178BB}" type="sibTrans" cxnId="{57741F94-4264-4D69-BC48-4E8B3079244C}">
      <dgm:prSet/>
      <dgm:spPr/>
      <dgm:t>
        <a:bodyPr/>
        <a:lstStyle/>
        <a:p>
          <a:endParaRPr lang="el-GR"/>
        </a:p>
      </dgm:t>
    </dgm:pt>
    <dgm:pt modelId="{96631EBC-7B23-44AD-BB95-23C93724F092}">
      <dgm:prSet phldrT="[Κείμενο]" custT="1"/>
      <dgm:spPr>
        <a:solidFill>
          <a:schemeClr val="accent5">
            <a:lumMod val="50000"/>
            <a:alpha val="90000"/>
          </a:schemeClr>
        </a:solidFill>
      </dgm:spPr>
      <dgm:t>
        <a:bodyPr/>
        <a:lstStyle/>
        <a:p>
          <a:r>
            <a:rPr lang="mk-MK" altLang="es-ES" sz="1800" kern="1200" dirty="0">
              <a:solidFill>
                <a:schemeClr val="bg1"/>
              </a:solidFill>
              <a:ea typeface="+mn-ea"/>
              <a:cs typeface="+mn-cs"/>
            </a:rPr>
            <a:t>Миграција</a:t>
          </a:r>
          <a:endParaRPr lang="el-GR" altLang="es-ES" sz="1800" kern="1200" dirty="0">
            <a:solidFill>
              <a:schemeClr val="bg1"/>
            </a:solidFill>
            <a:latin typeface="Arial Rounded MT Bold" pitchFamily="34" charset="0"/>
            <a:ea typeface="+mn-ea"/>
            <a:cs typeface="+mn-cs"/>
          </a:endParaRPr>
        </a:p>
      </dgm:t>
    </dgm:pt>
    <dgm:pt modelId="{976F6BEF-174A-4DA7-84C6-72AA0D487195}" type="parTrans" cxnId="{7E21952C-3A8D-4BB4-AD5B-00B49DCBB8DD}">
      <dgm:prSet/>
      <dgm:spPr/>
      <dgm:t>
        <a:bodyPr/>
        <a:lstStyle/>
        <a:p>
          <a:endParaRPr lang="el-GR"/>
        </a:p>
      </dgm:t>
    </dgm:pt>
    <dgm:pt modelId="{1D93F138-4766-4144-9CB0-B9FD47B7A0D2}" type="sibTrans" cxnId="{7E21952C-3A8D-4BB4-AD5B-00B49DCBB8DD}">
      <dgm:prSet/>
      <dgm:spPr/>
      <dgm:t>
        <a:bodyPr/>
        <a:lstStyle/>
        <a:p>
          <a:endParaRPr lang="el-GR"/>
        </a:p>
      </dgm:t>
    </dgm:pt>
    <dgm:pt modelId="{C63C9609-6B7B-45B6-B9E1-8F1B9A472317}">
      <dgm:prSet custT="1"/>
      <dgm:spPr>
        <a:solidFill>
          <a:srgbClr val="FFFF00">
            <a:alpha val="90000"/>
          </a:srgbClr>
        </a:solidFill>
      </dgm:spPr>
      <dgm:t>
        <a:bodyPr/>
        <a:lstStyle/>
        <a:p>
          <a:r>
            <a:rPr lang="mk-MK" altLang="es-ES" sz="1800" kern="1200" dirty="0">
              <a:ea typeface="+mn-ea"/>
              <a:cs typeface="+mn-cs"/>
            </a:rPr>
            <a:t>Технолошка и културна дифузија</a:t>
          </a:r>
          <a:endParaRPr lang="el-GR" altLang="es-ES" sz="1800" kern="1200" dirty="0">
            <a:latin typeface="Arial Rounded MT Bold" pitchFamily="34" charset="0"/>
            <a:ea typeface="+mn-ea"/>
            <a:cs typeface="+mn-cs"/>
          </a:endParaRPr>
        </a:p>
      </dgm:t>
    </dgm:pt>
    <dgm:pt modelId="{AE07185F-102F-49B3-8C74-C2BD249FAB64}" type="parTrans" cxnId="{E6F7BB72-92C9-41D0-9E3B-7A255FA688E7}">
      <dgm:prSet/>
      <dgm:spPr/>
      <dgm:t>
        <a:bodyPr/>
        <a:lstStyle/>
        <a:p>
          <a:endParaRPr lang="el-GR"/>
        </a:p>
      </dgm:t>
    </dgm:pt>
    <dgm:pt modelId="{5FE08978-ED20-4DAE-86B8-1B3D5657FBA0}" type="sibTrans" cxnId="{E6F7BB72-92C9-41D0-9E3B-7A255FA688E7}">
      <dgm:prSet/>
      <dgm:spPr/>
      <dgm:t>
        <a:bodyPr/>
        <a:lstStyle/>
        <a:p>
          <a:endParaRPr lang="el-GR"/>
        </a:p>
      </dgm:t>
    </dgm:pt>
    <dgm:pt modelId="{1B64E012-6D55-4BCD-9B81-C84CEDFED711}" type="pres">
      <dgm:prSet presAssocID="{EC8FFDDC-DFF4-40DE-8134-F635BE29532F}" presName="compositeShape" presStyleCnt="0">
        <dgm:presLayoutVars>
          <dgm:dir/>
          <dgm:resizeHandles/>
        </dgm:presLayoutVars>
      </dgm:prSet>
      <dgm:spPr/>
    </dgm:pt>
    <dgm:pt modelId="{7D83C9C9-CC01-4994-BFE3-E639B93D5FD9}" type="pres">
      <dgm:prSet presAssocID="{EC8FFDDC-DFF4-40DE-8134-F635BE29532F}" presName="pyramid" presStyleLbl="node1" presStyleIdx="0" presStyleCnt="1" custAng="10800000" custScaleX="80129" custLinFactNeighborX="-27295" custLinFactNeighborY="496"/>
      <dgm:spPr>
        <a:solidFill>
          <a:schemeClr val="accent1">
            <a:lumMod val="75000"/>
          </a:schemeClr>
        </a:solidFill>
      </dgm:spPr>
    </dgm:pt>
    <dgm:pt modelId="{BB229333-5C8D-4C06-8331-0998D4CC99DD}" type="pres">
      <dgm:prSet presAssocID="{EC8FFDDC-DFF4-40DE-8134-F635BE29532F}" presName="theList" presStyleCnt="0"/>
      <dgm:spPr/>
    </dgm:pt>
    <dgm:pt modelId="{3370260B-EC20-4FA6-B8A7-D91AE2B200D8}" type="pres">
      <dgm:prSet presAssocID="{5FABF2E1-5362-4A82-A9D7-95EEE6114336}" presName="aNode" presStyleLbl="fgAcc1" presStyleIdx="0" presStyleCnt="7" custScaleX="160638" custScaleY="104660" custLinFactY="-78226" custLinFactNeighborX="-22141" custLinFactNeighborY="-100000">
        <dgm:presLayoutVars>
          <dgm:bulletEnabled val="1"/>
        </dgm:presLayoutVars>
      </dgm:prSet>
      <dgm:spPr/>
    </dgm:pt>
    <dgm:pt modelId="{D5BDF49C-E85A-4A7F-8DFC-3C308DC686CB}" type="pres">
      <dgm:prSet presAssocID="{5FABF2E1-5362-4A82-A9D7-95EEE6114336}" presName="aSpace" presStyleCnt="0"/>
      <dgm:spPr/>
    </dgm:pt>
    <dgm:pt modelId="{27A52AA6-F7A8-4E71-B2B2-721694608943}" type="pres">
      <dgm:prSet presAssocID="{0F8693C3-939D-48B5-A1D3-25CC2E509C07}" presName="aNode" presStyleLbl="fgAcc1" presStyleIdx="1" presStyleCnt="7" custScaleX="112689" custLinFactY="-64271" custLinFactNeighborX="-45427" custLinFactNeighborY="-100000">
        <dgm:presLayoutVars>
          <dgm:bulletEnabled val="1"/>
        </dgm:presLayoutVars>
      </dgm:prSet>
      <dgm:spPr/>
    </dgm:pt>
    <dgm:pt modelId="{2CED2DCF-AC21-4244-B050-4768B9D75A2A}" type="pres">
      <dgm:prSet presAssocID="{0F8693C3-939D-48B5-A1D3-25CC2E509C07}" presName="aSpace" presStyleCnt="0"/>
      <dgm:spPr/>
    </dgm:pt>
    <dgm:pt modelId="{3176CCB0-9A84-4B4E-A018-A65160EF4D46}" type="pres">
      <dgm:prSet presAssocID="{6E837D93-8DC5-4DB6-AAF1-4867FFFF90C5}" presName="aNode" presStyleLbl="fgAcc1" presStyleIdx="2" presStyleCnt="7" custScaleX="99629" custLinFactY="-50640" custLinFactNeighborX="-51151" custLinFactNeighborY="-100000">
        <dgm:presLayoutVars>
          <dgm:bulletEnabled val="1"/>
        </dgm:presLayoutVars>
      </dgm:prSet>
      <dgm:spPr/>
    </dgm:pt>
    <dgm:pt modelId="{711C508D-E73A-4FC6-AAF4-2CCBB31CB4FC}" type="pres">
      <dgm:prSet presAssocID="{6E837D93-8DC5-4DB6-AAF1-4867FFFF90C5}" presName="aSpace" presStyleCnt="0"/>
      <dgm:spPr/>
    </dgm:pt>
    <dgm:pt modelId="{83C7E22E-0506-4AD8-A78B-3008FD6C61FA}" type="pres">
      <dgm:prSet presAssocID="{BFF45039-C2B1-405E-BEED-179AAEA8AEC0}" presName="aNode" presStyleLbl="fgAcc1" presStyleIdx="3" presStyleCnt="7" custScaleX="145097" custLinFactY="-35785" custLinFactNeighborX="-28638" custLinFactNeighborY="-100000">
        <dgm:presLayoutVars>
          <dgm:bulletEnabled val="1"/>
        </dgm:presLayoutVars>
      </dgm:prSet>
      <dgm:spPr/>
    </dgm:pt>
    <dgm:pt modelId="{CC589847-C2DE-4EC6-AE56-6CB77AC73A3B}" type="pres">
      <dgm:prSet presAssocID="{BFF45039-C2B1-405E-BEED-179AAEA8AEC0}" presName="aSpace" presStyleCnt="0"/>
      <dgm:spPr/>
    </dgm:pt>
    <dgm:pt modelId="{254929A8-BBE2-4D3A-B783-E50046D32D30}" type="pres">
      <dgm:prSet presAssocID="{96631EBC-7B23-44AD-BB95-23C93724F092}" presName="aNode" presStyleLbl="fgAcc1" presStyleIdx="4" presStyleCnt="7" custScaleX="96562" custLinFactY="-7552" custLinFactNeighborX="-51907" custLinFactNeighborY="-100000">
        <dgm:presLayoutVars>
          <dgm:bulletEnabled val="1"/>
        </dgm:presLayoutVars>
      </dgm:prSet>
      <dgm:spPr/>
    </dgm:pt>
    <dgm:pt modelId="{D698AEF6-E435-4BDF-9A27-A1A7665D4846}" type="pres">
      <dgm:prSet presAssocID="{96631EBC-7B23-44AD-BB95-23C93724F092}" presName="aSpace" presStyleCnt="0"/>
      <dgm:spPr/>
    </dgm:pt>
    <dgm:pt modelId="{17A003BF-2871-43D1-BBEC-EFAA473A313A}" type="pres">
      <dgm:prSet presAssocID="{C63C9609-6B7B-45B6-B9E1-8F1B9A472317}" presName="aNode" presStyleLbl="fgAcc1" presStyleIdx="5" presStyleCnt="7" custScaleX="133982" custLinFactNeighborX="-32448" custLinFactNeighborY="50046">
        <dgm:presLayoutVars>
          <dgm:bulletEnabled val="1"/>
        </dgm:presLayoutVars>
      </dgm:prSet>
      <dgm:spPr/>
    </dgm:pt>
    <dgm:pt modelId="{52EEEB21-FF86-415E-9DFB-9AB5C1458FC1}" type="pres">
      <dgm:prSet presAssocID="{C63C9609-6B7B-45B6-B9E1-8F1B9A472317}" presName="aSpace" presStyleCnt="0"/>
      <dgm:spPr/>
    </dgm:pt>
    <dgm:pt modelId="{90AC5D02-C2CF-4A79-90D9-A353CD276F74}" type="pres">
      <dgm:prSet presAssocID="{C525BC2D-1AC1-464F-B3CE-B27B77DC60E9}" presName="aNode" presStyleLbl="fgAcc1" presStyleIdx="6" presStyleCnt="7" custScaleX="143174" custScaleY="132687" custLinFactY="48674" custLinFactNeighborX="-27859" custLinFactNeighborY="100000">
        <dgm:presLayoutVars>
          <dgm:bulletEnabled val="1"/>
        </dgm:presLayoutVars>
      </dgm:prSet>
      <dgm:spPr/>
    </dgm:pt>
    <dgm:pt modelId="{82CF706E-6017-4B14-B45A-3F26B38408D7}" type="pres">
      <dgm:prSet presAssocID="{C525BC2D-1AC1-464F-B3CE-B27B77DC60E9}" presName="aSpace" presStyleCnt="0"/>
      <dgm:spPr/>
    </dgm:pt>
  </dgm:ptLst>
  <dgm:cxnLst>
    <dgm:cxn modelId="{012BD603-5D6E-4C73-B433-C2E20E2C3BA6}" srcId="{EC8FFDDC-DFF4-40DE-8134-F635BE29532F}" destId="{C525BC2D-1AC1-464F-B3CE-B27B77DC60E9}" srcOrd="6" destOrd="0" parTransId="{0EF61572-FEE1-4486-9DA9-2DB2C9A35374}" sibTransId="{A0439FCD-97AF-4EBA-AD73-438D67B2BA72}"/>
    <dgm:cxn modelId="{4B18EC05-CF9F-44E5-8B05-AE8FA18B71A9}" type="presOf" srcId="{6E837D93-8DC5-4DB6-AAF1-4867FFFF90C5}" destId="{3176CCB0-9A84-4B4E-A018-A65160EF4D46}" srcOrd="0" destOrd="0" presId="urn:microsoft.com/office/officeart/2005/8/layout/pyramid2"/>
    <dgm:cxn modelId="{E62C2A11-DFEF-443C-8B30-9D4D28D4A659}" srcId="{EC8FFDDC-DFF4-40DE-8134-F635BE29532F}" destId="{6E837D93-8DC5-4DB6-AAF1-4867FFFF90C5}" srcOrd="2" destOrd="0" parTransId="{C91BEC56-46EC-4CE0-AEA7-B0E0F02F4585}" sibTransId="{9B5AADCD-1037-4C51-B322-04D704F4884F}"/>
    <dgm:cxn modelId="{15365628-DBD0-4714-9A3F-877A79F2DD48}" srcId="{EC8FFDDC-DFF4-40DE-8134-F635BE29532F}" destId="{0F8693C3-939D-48B5-A1D3-25CC2E509C07}" srcOrd="1" destOrd="0" parTransId="{78509137-DC96-4337-B6E6-B0197214D413}" sibTransId="{B17ADE7A-38F0-445E-867C-CC0E3BBBEA69}"/>
    <dgm:cxn modelId="{0E5D5F29-2247-4894-88F2-C4E46BBE850C}" srcId="{EC8FFDDC-DFF4-40DE-8134-F635BE29532F}" destId="{5FABF2E1-5362-4A82-A9D7-95EEE6114336}" srcOrd="0" destOrd="0" parTransId="{9E5C4A37-477A-40DB-AED7-2922593C6758}" sibTransId="{74CE5ACC-F9F5-444C-9E4F-CDE229062E3E}"/>
    <dgm:cxn modelId="{7E21952C-3A8D-4BB4-AD5B-00B49DCBB8DD}" srcId="{EC8FFDDC-DFF4-40DE-8134-F635BE29532F}" destId="{96631EBC-7B23-44AD-BB95-23C93724F092}" srcOrd="4" destOrd="0" parTransId="{976F6BEF-174A-4DA7-84C6-72AA0D487195}" sibTransId="{1D93F138-4766-4144-9CB0-B9FD47B7A0D2}"/>
    <dgm:cxn modelId="{8BA74B32-DD82-40C2-B674-FD19BD548AC0}" type="presOf" srcId="{5FABF2E1-5362-4A82-A9D7-95EEE6114336}" destId="{3370260B-EC20-4FA6-B8A7-D91AE2B200D8}" srcOrd="0" destOrd="0" presId="urn:microsoft.com/office/officeart/2005/8/layout/pyramid2"/>
    <dgm:cxn modelId="{C8A8453D-FECE-4700-B536-2FBBCC71421A}" type="presOf" srcId="{BFF45039-C2B1-405E-BEED-179AAEA8AEC0}" destId="{83C7E22E-0506-4AD8-A78B-3008FD6C61FA}" srcOrd="0" destOrd="0" presId="urn:microsoft.com/office/officeart/2005/8/layout/pyramid2"/>
    <dgm:cxn modelId="{854DF26B-7BD1-4C4E-AFBD-590ED46E1812}" type="presOf" srcId="{96631EBC-7B23-44AD-BB95-23C93724F092}" destId="{254929A8-BBE2-4D3A-B783-E50046D32D30}" srcOrd="0" destOrd="0" presId="urn:microsoft.com/office/officeart/2005/8/layout/pyramid2"/>
    <dgm:cxn modelId="{E6F7BB72-92C9-41D0-9E3B-7A255FA688E7}" srcId="{EC8FFDDC-DFF4-40DE-8134-F635BE29532F}" destId="{C63C9609-6B7B-45B6-B9E1-8F1B9A472317}" srcOrd="5" destOrd="0" parTransId="{AE07185F-102F-49B3-8C74-C2BD249FAB64}" sibTransId="{5FE08978-ED20-4DAE-86B8-1B3D5657FBA0}"/>
    <dgm:cxn modelId="{33588582-CE11-4669-9C32-6DDFCA7548EE}" type="presOf" srcId="{C63C9609-6B7B-45B6-B9E1-8F1B9A472317}" destId="{17A003BF-2871-43D1-BBEC-EFAA473A313A}" srcOrd="0" destOrd="0" presId="urn:microsoft.com/office/officeart/2005/8/layout/pyramid2"/>
    <dgm:cxn modelId="{57741F94-4264-4D69-BC48-4E8B3079244C}" srcId="{EC8FFDDC-DFF4-40DE-8134-F635BE29532F}" destId="{BFF45039-C2B1-405E-BEED-179AAEA8AEC0}" srcOrd="3" destOrd="0" parTransId="{DE726ED1-CC78-4747-8349-C75BE436CC78}" sibTransId="{76EB9C5F-2F00-4030-95A5-D616B8E178BB}"/>
    <dgm:cxn modelId="{CF039A95-0EE2-4493-A657-E46FD20BB109}" type="presOf" srcId="{C525BC2D-1AC1-464F-B3CE-B27B77DC60E9}" destId="{90AC5D02-C2CF-4A79-90D9-A353CD276F74}" srcOrd="0" destOrd="0" presId="urn:microsoft.com/office/officeart/2005/8/layout/pyramid2"/>
    <dgm:cxn modelId="{FCFE979B-2D35-4986-98EC-92E4E2726935}" type="presOf" srcId="{0F8693C3-939D-48B5-A1D3-25CC2E509C07}" destId="{27A52AA6-F7A8-4E71-B2B2-721694608943}" srcOrd="0" destOrd="0" presId="urn:microsoft.com/office/officeart/2005/8/layout/pyramid2"/>
    <dgm:cxn modelId="{FDA058B8-052F-40E0-8441-8A2C1D58F63F}" type="presOf" srcId="{EC8FFDDC-DFF4-40DE-8134-F635BE29532F}" destId="{1B64E012-6D55-4BCD-9B81-C84CEDFED711}" srcOrd="0" destOrd="0" presId="urn:microsoft.com/office/officeart/2005/8/layout/pyramid2"/>
    <dgm:cxn modelId="{B962FA4F-A859-4EF4-897C-EF434088BC6B}" type="presParOf" srcId="{1B64E012-6D55-4BCD-9B81-C84CEDFED711}" destId="{7D83C9C9-CC01-4994-BFE3-E639B93D5FD9}" srcOrd="0" destOrd="0" presId="urn:microsoft.com/office/officeart/2005/8/layout/pyramid2"/>
    <dgm:cxn modelId="{4A67B27B-AD21-4A1F-A3ED-3C27F12CE581}" type="presParOf" srcId="{1B64E012-6D55-4BCD-9B81-C84CEDFED711}" destId="{BB229333-5C8D-4C06-8331-0998D4CC99DD}" srcOrd="1" destOrd="0" presId="urn:microsoft.com/office/officeart/2005/8/layout/pyramid2"/>
    <dgm:cxn modelId="{9BF2608B-D688-4ADD-9CAB-05E275FBD268}" type="presParOf" srcId="{BB229333-5C8D-4C06-8331-0998D4CC99DD}" destId="{3370260B-EC20-4FA6-B8A7-D91AE2B200D8}" srcOrd="0" destOrd="0" presId="urn:microsoft.com/office/officeart/2005/8/layout/pyramid2"/>
    <dgm:cxn modelId="{2E84A742-8B8E-46F1-8F72-D77FA7070353}" type="presParOf" srcId="{BB229333-5C8D-4C06-8331-0998D4CC99DD}" destId="{D5BDF49C-E85A-4A7F-8DFC-3C308DC686CB}" srcOrd="1" destOrd="0" presId="urn:microsoft.com/office/officeart/2005/8/layout/pyramid2"/>
    <dgm:cxn modelId="{3D560F2D-8415-485A-8585-ED7C22A62230}" type="presParOf" srcId="{BB229333-5C8D-4C06-8331-0998D4CC99DD}" destId="{27A52AA6-F7A8-4E71-B2B2-721694608943}" srcOrd="2" destOrd="0" presId="urn:microsoft.com/office/officeart/2005/8/layout/pyramid2"/>
    <dgm:cxn modelId="{F8E79436-8062-408A-84B7-15D1F06545F5}" type="presParOf" srcId="{BB229333-5C8D-4C06-8331-0998D4CC99DD}" destId="{2CED2DCF-AC21-4244-B050-4768B9D75A2A}" srcOrd="3" destOrd="0" presId="urn:microsoft.com/office/officeart/2005/8/layout/pyramid2"/>
    <dgm:cxn modelId="{03B1481F-E19F-4DAF-832E-EC3ABACEBEFB}" type="presParOf" srcId="{BB229333-5C8D-4C06-8331-0998D4CC99DD}" destId="{3176CCB0-9A84-4B4E-A018-A65160EF4D46}" srcOrd="4" destOrd="0" presId="urn:microsoft.com/office/officeart/2005/8/layout/pyramid2"/>
    <dgm:cxn modelId="{4337F378-10B0-43C6-B974-6537AEA8CBE7}" type="presParOf" srcId="{BB229333-5C8D-4C06-8331-0998D4CC99DD}" destId="{711C508D-E73A-4FC6-AAF4-2CCBB31CB4FC}" srcOrd="5" destOrd="0" presId="urn:microsoft.com/office/officeart/2005/8/layout/pyramid2"/>
    <dgm:cxn modelId="{D509C808-8871-4477-AF84-40CA4C41C307}" type="presParOf" srcId="{BB229333-5C8D-4C06-8331-0998D4CC99DD}" destId="{83C7E22E-0506-4AD8-A78B-3008FD6C61FA}" srcOrd="6" destOrd="0" presId="urn:microsoft.com/office/officeart/2005/8/layout/pyramid2"/>
    <dgm:cxn modelId="{26700A37-73FD-4BD6-8CF7-F133E0B91E1A}" type="presParOf" srcId="{BB229333-5C8D-4C06-8331-0998D4CC99DD}" destId="{CC589847-C2DE-4EC6-AE56-6CB77AC73A3B}" srcOrd="7" destOrd="0" presId="urn:microsoft.com/office/officeart/2005/8/layout/pyramid2"/>
    <dgm:cxn modelId="{1C07EED5-68CD-4CB3-BA8D-AA9EFC7AD046}" type="presParOf" srcId="{BB229333-5C8D-4C06-8331-0998D4CC99DD}" destId="{254929A8-BBE2-4D3A-B783-E50046D32D30}" srcOrd="8" destOrd="0" presId="urn:microsoft.com/office/officeart/2005/8/layout/pyramid2"/>
    <dgm:cxn modelId="{9AF1BDD9-B5C1-4105-BE5A-DCD71FF9800D}" type="presParOf" srcId="{BB229333-5C8D-4C06-8331-0998D4CC99DD}" destId="{D698AEF6-E435-4BDF-9A27-A1A7665D4846}" srcOrd="9" destOrd="0" presId="urn:microsoft.com/office/officeart/2005/8/layout/pyramid2"/>
    <dgm:cxn modelId="{B27F1389-7F8A-4954-96D8-BA8F6A51184E}" type="presParOf" srcId="{BB229333-5C8D-4C06-8331-0998D4CC99DD}" destId="{17A003BF-2871-43D1-BBEC-EFAA473A313A}" srcOrd="10" destOrd="0" presId="urn:microsoft.com/office/officeart/2005/8/layout/pyramid2"/>
    <dgm:cxn modelId="{295A4652-3783-4F0B-892B-FA76BFBBAB7C}" type="presParOf" srcId="{BB229333-5C8D-4C06-8331-0998D4CC99DD}" destId="{52EEEB21-FF86-415E-9DFB-9AB5C1458FC1}" srcOrd="11" destOrd="0" presId="urn:microsoft.com/office/officeart/2005/8/layout/pyramid2"/>
    <dgm:cxn modelId="{BB27CF0F-F1E5-4C60-897A-B4F2995B4BD8}" type="presParOf" srcId="{BB229333-5C8D-4C06-8331-0998D4CC99DD}" destId="{90AC5D02-C2CF-4A79-90D9-A353CD276F74}" srcOrd="12" destOrd="0" presId="urn:microsoft.com/office/officeart/2005/8/layout/pyramid2"/>
    <dgm:cxn modelId="{4336EE75-7F3B-4048-BCA8-3F6E743F22A8}" type="presParOf" srcId="{BB229333-5C8D-4C06-8331-0998D4CC99DD}" destId="{82CF706E-6017-4B14-B45A-3F26B38408D7}" srcOrd="13"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9EB43-4621-411A-9E25-F95CB978BE4D}">
      <dsp:nvSpPr>
        <dsp:cNvPr id="0" name=""/>
        <dsp:cNvSpPr/>
      </dsp:nvSpPr>
      <dsp:spPr>
        <a:xfrm>
          <a:off x="904585" y="91736"/>
          <a:ext cx="3155727" cy="1095942"/>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AEFF7E-DD86-4D67-8F92-D3B27DB35882}">
      <dsp:nvSpPr>
        <dsp:cNvPr id="0" name=""/>
        <dsp:cNvSpPr/>
      </dsp:nvSpPr>
      <dsp:spPr>
        <a:xfrm>
          <a:off x="2181554" y="2564830"/>
          <a:ext cx="611575" cy="481764"/>
        </a:xfrm>
        <a:prstGeom prst="downArrow">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DCD07D91-E35B-477B-B890-D2F1A09814D7}">
      <dsp:nvSpPr>
        <dsp:cNvPr id="0" name=""/>
        <dsp:cNvSpPr/>
      </dsp:nvSpPr>
      <dsp:spPr>
        <a:xfrm>
          <a:off x="55450" y="3088453"/>
          <a:ext cx="4863782" cy="73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600"/>
            </a:spcAft>
            <a:buNone/>
          </a:pPr>
          <a:r>
            <a:rPr lang="it-IT" altLang="es-ES" sz="1800" kern="1200" dirty="0">
              <a:latin typeface="Arial Rounded MT Bold" pitchFamily="34" charset="0"/>
              <a:ea typeface="+mn-ea"/>
              <a:cs typeface="+mn-cs"/>
            </a:rPr>
            <a:t>1. </a:t>
          </a:r>
          <a:r>
            <a:rPr lang="mk-MK" altLang="es-ES" sz="1800" kern="1200" dirty="0">
              <a:latin typeface="Arial Rounded MT Bold" pitchFamily="34" charset="0"/>
              <a:ea typeface="+mn-ea"/>
              <a:cs typeface="+mn-cs"/>
            </a:rPr>
            <a:t>намален судир на информации</a:t>
          </a:r>
          <a:endParaRPr lang="it-IT" altLang="es-ES" sz="1800" kern="1200" dirty="0">
            <a:latin typeface="Arial Rounded MT Bold" pitchFamily="34" charset="0"/>
            <a:ea typeface="+mn-ea"/>
            <a:cs typeface="+mn-cs"/>
          </a:endParaRPr>
        </a:p>
        <a:p>
          <a:pPr marL="0" lvl="0" indent="0" algn="ctr" defTabSz="800100">
            <a:lnSpc>
              <a:spcPct val="90000"/>
            </a:lnSpc>
            <a:spcBef>
              <a:spcPct val="0"/>
            </a:spcBef>
            <a:spcAft>
              <a:spcPts val="600"/>
            </a:spcAft>
            <a:buNone/>
          </a:pPr>
          <a:r>
            <a:rPr lang="it-IT" altLang="es-ES" sz="1800" kern="1200" dirty="0">
              <a:latin typeface="Arial Rounded MT Bold" pitchFamily="34" charset="0"/>
              <a:ea typeface="+mn-ea"/>
              <a:cs typeface="+mn-cs"/>
            </a:rPr>
            <a:t>2. </a:t>
          </a:r>
          <a:r>
            <a:rPr lang="mk-MK" altLang="es-ES" sz="1800" kern="1200" dirty="0">
              <a:latin typeface="Arial Rounded MT Bold" pitchFamily="34" charset="0"/>
              <a:ea typeface="+mn-ea"/>
              <a:cs typeface="+mn-cs"/>
            </a:rPr>
            <a:t>зголемена културна интеграција</a:t>
          </a:r>
          <a:endParaRPr lang="el-GR" altLang="es-ES" sz="1800" kern="1200" dirty="0">
            <a:latin typeface="Arial Rounded MT Bold" pitchFamily="34" charset="0"/>
            <a:ea typeface="+mn-ea"/>
            <a:cs typeface="+mn-cs"/>
          </a:endParaRPr>
        </a:p>
      </dsp:txBody>
      <dsp:txXfrm>
        <a:off x="55450" y="3088453"/>
        <a:ext cx="4863782" cy="733890"/>
      </dsp:txXfrm>
    </dsp:sp>
    <dsp:sp modelId="{D0C970C6-5FEC-4474-B6F7-BBF226EF16BA}">
      <dsp:nvSpPr>
        <dsp:cNvPr id="0" name=""/>
        <dsp:cNvSpPr/>
      </dsp:nvSpPr>
      <dsp:spPr>
        <a:xfrm>
          <a:off x="1454449" y="295213"/>
          <a:ext cx="2130434" cy="85868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mk-MK" altLang="es-ES" sz="1800" kern="1200" dirty="0">
              <a:latin typeface="Arial Rounded MT Bold" pitchFamily="34" charset="0"/>
              <a:ea typeface="+mn-ea"/>
              <a:cs typeface="+mn-cs"/>
            </a:rPr>
            <a:t>поврзување</a:t>
          </a:r>
          <a:endParaRPr lang="el-GR" altLang="es-ES" sz="1800" kern="1200" dirty="0">
            <a:latin typeface="Arial Rounded MT Bold" pitchFamily="34" charset="0"/>
            <a:ea typeface="+mn-ea"/>
            <a:cs typeface="+mn-cs"/>
          </a:endParaRPr>
        </a:p>
      </dsp:txBody>
      <dsp:txXfrm>
        <a:off x="1766444" y="420964"/>
        <a:ext cx="1506444" cy="607182"/>
      </dsp:txXfrm>
    </dsp:sp>
    <dsp:sp modelId="{8DE30177-93B4-48F5-A97A-826A4E1899DD}">
      <dsp:nvSpPr>
        <dsp:cNvPr id="0" name=""/>
        <dsp:cNvSpPr/>
      </dsp:nvSpPr>
      <dsp:spPr>
        <a:xfrm>
          <a:off x="1282223" y="1263511"/>
          <a:ext cx="2434562" cy="836502"/>
        </a:xfrm>
        <a:prstGeom prst="ellipse">
          <a:avLst/>
        </a:prstGeom>
        <a:gradFill rotWithShape="0">
          <a:gsLst>
            <a:gs pos="0">
              <a:schemeClr val="accent2">
                <a:hueOff val="10856215"/>
                <a:satOff val="30801"/>
                <a:lumOff val="5882"/>
                <a:alphaOff val="0"/>
                <a:satMod val="103000"/>
                <a:lumMod val="102000"/>
                <a:tint val="94000"/>
              </a:schemeClr>
            </a:gs>
            <a:gs pos="50000">
              <a:schemeClr val="accent2">
                <a:hueOff val="10856215"/>
                <a:satOff val="30801"/>
                <a:lumOff val="5882"/>
                <a:alphaOff val="0"/>
                <a:satMod val="110000"/>
                <a:lumMod val="100000"/>
                <a:shade val="100000"/>
              </a:schemeClr>
            </a:gs>
            <a:gs pos="100000">
              <a:schemeClr val="accent2">
                <a:hueOff val="10856215"/>
                <a:satOff val="30801"/>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mk-MK" altLang="es-ES" sz="1800" kern="1200" dirty="0">
              <a:latin typeface="Arial Rounded MT Bold" pitchFamily="34" charset="0"/>
            </a:rPr>
            <a:t>економска активност</a:t>
          </a:r>
          <a:endParaRPr lang="el-GR" sz="1800" kern="1200" dirty="0"/>
        </a:p>
      </dsp:txBody>
      <dsp:txXfrm>
        <a:off x="1638756" y="1386014"/>
        <a:ext cx="1721496" cy="591496"/>
      </dsp:txXfrm>
    </dsp:sp>
    <dsp:sp modelId="{FAC36856-878F-435B-AAE2-A7A3F4E5FC19}">
      <dsp:nvSpPr>
        <dsp:cNvPr id="0" name=""/>
        <dsp:cNvSpPr/>
      </dsp:nvSpPr>
      <dsp:spPr>
        <a:xfrm>
          <a:off x="172214" y="180707"/>
          <a:ext cx="4630253" cy="2292821"/>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3C9C9-CC01-4994-BFE3-E639B93D5FD9}">
      <dsp:nvSpPr>
        <dsp:cNvPr id="0" name=""/>
        <dsp:cNvSpPr/>
      </dsp:nvSpPr>
      <dsp:spPr>
        <a:xfrm rot="10800000">
          <a:off x="190528" y="0"/>
          <a:ext cx="3600949" cy="4493941"/>
        </a:xfrm>
        <a:prstGeom prst="triangle">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70260B-EC20-4FA6-B8A7-D91AE2B200D8}">
      <dsp:nvSpPr>
        <dsp:cNvPr id="0" name=""/>
        <dsp:cNvSpPr/>
      </dsp:nvSpPr>
      <dsp:spPr>
        <a:xfrm>
          <a:off x="1685235" y="54298"/>
          <a:ext cx="4692335" cy="456097"/>
        </a:xfrm>
        <a:prstGeom prst="roundRect">
          <a:avLst/>
        </a:prstGeom>
        <a:solidFill>
          <a:srgbClr val="7030A0">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k-MK" altLang="es-ES" sz="1800" kern="1200" dirty="0">
              <a:solidFill>
                <a:schemeClr val="bg1"/>
              </a:solidFill>
              <a:ea typeface="+mn-ea"/>
              <a:cs typeface="+mn-cs"/>
            </a:rPr>
            <a:t>Специјализација на </a:t>
          </a:r>
          <a:r>
            <a:rPr lang="mk-MK" altLang="es-ES" sz="1800" kern="1200" dirty="0" err="1">
              <a:solidFill>
                <a:schemeClr val="bg1"/>
              </a:solidFill>
              <a:ea typeface="+mn-ea"/>
              <a:cs typeface="+mn-cs"/>
            </a:rPr>
            <a:t>произведство</a:t>
          </a:r>
          <a:endParaRPr lang="el-GR" altLang="es-ES" sz="1800" kern="1200" dirty="0">
            <a:solidFill>
              <a:schemeClr val="bg1"/>
            </a:solidFill>
            <a:latin typeface="Arial Rounded MT Bold" pitchFamily="34" charset="0"/>
            <a:ea typeface="+mn-ea"/>
            <a:cs typeface="+mn-cs"/>
          </a:endParaRPr>
        </a:p>
      </dsp:txBody>
      <dsp:txXfrm>
        <a:off x="1707500" y="76563"/>
        <a:ext cx="4647805" cy="411567"/>
      </dsp:txXfrm>
    </dsp:sp>
    <dsp:sp modelId="{27A52AA6-F7A8-4E71-B2B2-721694608943}">
      <dsp:nvSpPr>
        <dsp:cNvPr id="0" name=""/>
        <dsp:cNvSpPr/>
      </dsp:nvSpPr>
      <dsp:spPr>
        <a:xfrm>
          <a:off x="1705346" y="625683"/>
          <a:ext cx="3291715" cy="435789"/>
        </a:xfrm>
        <a:prstGeom prst="roundRect">
          <a:avLst/>
        </a:prstGeom>
        <a:solidFill>
          <a:schemeClr val="accent6">
            <a:lumMod val="60000"/>
            <a:lumOff val="4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k-MK" altLang="es-ES" sz="1800" kern="1200" dirty="0">
              <a:ea typeface="+mn-ea"/>
              <a:cs typeface="+mn-cs"/>
            </a:rPr>
            <a:t>Размена на разни стоки</a:t>
          </a:r>
          <a:endParaRPr lang="el-GR" altLang="es-ES" sz="1800" kern="1200" dirty="0">
            <a:latin typeface="Arial Rounded MT Bold" pitchFamily="34" charset="0"/>
            <a:ea typeface="+mn-ea"/>
            <a:cs typeface="+mn-cs"/>
          </a:endParaRPr>
        </a:p>
      </dsp:txBody>
      <dsp:txXfrm>
        <a:off x="1726619" y="646956"/>
        <a:ext cx="3249169" cy="393243"/>
      </dsp:txXfrm>
    </dsp:sp>
    <dsp:sp modelId="{3176CCB0-9A84-4B4E-A018-A65160EF4D46}">
      <dsp:nvSpPr>
        <dsp:cNvPr id="0" name=""/>
        <dsp:cNvSpPr/>
      </dsp:nvSpPr>
      <dsp:spPr>
        <a:xfrm>
          <a:off x="1728890" y="1175349"/>
          <a:ext cx="2910224" cy="435789"/>
        </a:xfrm>
        <a:prstGeom prst="roundRect">
          <a:avLst/>
        </a:prstGeom>
        <a:solidFill>
          <a:schemeClr val="accent3">
            <a:lumMod val="5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k-MK" altLang="es-ES" sz="1800" kern="1200" dirty="0">
              <a:solidFill>
                <a:schemeClr val="bg1"/>
              </a:solidFill>
              <a:ea typeface="+mn-ea"/>
              <a:cs typeface="+mn-cs"/>
            </a:rPr>
            <a:t>Безбедност на храна</a:t>
          </a:r>
          <a:endParaRPr lang="el-GR" altLang="es-ES" sz="1800" kern="1200" dirty="0">
            <a:solidFill>
              <a:schemeClr val="bg1"/>
            </a:solidFill>
            <a:latin typeface="Arial Rounded MT Bold" pitchFamily="34" charset="0"/>
            <a:ea typeface="+mn-ea"/>
            <a:cs typeface="+mn-cs"/>
          </a:endParaRPr>
        </a:p>
      </dsp:txBody>
      <dsp:txXfrm>
        <a:off x="1750163" y="1196622"/>
        <a:ext cx="2867678" cy="393243"/>
      </dsp:txXfrm>
    </dsp:sp>
    <dsp:sp modelId="{83C7E22E-0506-4AD8-A78B-3008FD6C61FA}">
      <dsp:nvSpPr>
        <dsp:cNvPr id="0" name=""/>
        <dsp:cNvSpPr/>
      </dsp:nvSpPr>
      <dsp:spPr>
        <a:xfrm>
          <a:off x="1722435" y="1730348"/>
          <a:ext cx="4238372" cy="435789"/>
        </a:xfrm>
        <a:prstGeom prst="roundRect">
          <a:avLst/>
        </a:prstGeom>
        <a:solidFill>
          <a:schemeClr val="accent4">
            <a:lumMod val="75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k-MK" altLang="es-ES" sz="1800" kern="1200" dirty="0" err="1">
              <a:ea typeface="+mn-ea"/>
              <a:cs typeface="+mn-cs"/>
            </a:rPr>
            <a:t>Интерперсонална</a:t>
          </a:r>
          <a:r>
            <a:rPr lang="mk-MK" altLang="es-ES" sz="1800" kern="1200" dirty="0">
              <a:ea typeface="+mn-ea"/>
              <a:cs typeface="+mn-cs"/>
            </a:rPr>
            <a:t> интеракција</a:t>
          </a:r>
          <a:endParaRPr lang="el-GR" altLang="es-ES" sz="1800" kern="1200" dirty="0">
            <a:latin typeface="Arial Rounded MT Bold" pitchFamily="34" charset="0"/>
            <a:ea typeface="+mn-ea"/>
            <a:cs typeface="+mn-cs"/>
          </a:endParaRPr>
        </a:p>
      </dsp:txBody>
      <dsp:txXfrm>
        <a:off x="1743708" y="1751621"/>
        <a:ext cx="4195826" cy="393243"/>
      </dsp:txXfrm>
    </dsp:sp>
    <dsp:sp modelId="{254929A8-BBE2-4D3A-B783-E50046D32D30}">
      <dsp:nvSpPr>
        <dsp:cNvPr id="0" name=""/>
        <dsp:cNvSpPr/>
      </dsp:nvSpPr>
      <dsp:spPr>
        <a:xfrm>
          <a:off x="1751601" y="2343648"/>
          <a:ext cx="2820635" cy="435789"/>
        </a:xfrm>
        <a:prstGeom prst="roundRect">
          <a:avLst/>
        </a:prstGeom>
        <a:solidFill>
          <a:schemeClr val="accent5">
            <a:lumMod val="5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k-MK" altLang="es-ES" sz="1800" kern="1200" dirty="0">
              <a:solidFill>
                <a:schemeClr val="bg1"/>
              </a:solidFill>
              <a:ea typeface="+mn-ea"/>
              <a:cs typeface="+mn-cs"/>
            </a:rPr>
            <a:t>Миграција</a:t>
          </a:r>
          <a:endParaRPr lang="el-GR" altLang="es-ES" sz="1800" kern="1200" dirty="0">
            <a:solidFill>
              <a:schemeClr val="bg1"/>
            </a:solidFill>
            <a:latin typeface="Arial Rounded MT Bold" pitchFamily="34" charset="0"/>
            <a:ea typeface="+mn-ea"/>
            <a:cs typeface="+mn-cs"/>
          </a:endParaRPr>
        </a:p>
      </dsp:txBody>
      <dsp:txXfrm>
        <a:off x="1772874" y="2364921"/>
        <a:ext cx="2778089" cy="393243"/>
      </dsp:txXfrm>
    </dsp:sp>
    <dsp:sp modelId="{17A003BF-2871-43D1-BBEC-EFAA473A313A}">
      <dsp:nvSpPr>
        <dsp:cNvPr id="0" name=""/>
        <dsp:cNvSpPr/>
      </dsp:nvSpPr>
      <dsp:spPr>
        <a:xfrm>
          <a:off x="1773480" y="2948557"/>
          <a:ext cx="3913696" cy="435789"/>
        </a:xfrm>
        <a:prstGeom prst="roundRect">
          <a:avLst/>
        </a:prstGeom>
        <a:solidFill>
          <a:srgbClr val="FFFF00">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k-MK" altLang="es-ES" sz="1800" kern="1200" dirty="0">
              <a:ea typeface="+mn-ea"/>
              <a:cs typeface="+mn-cs"/>
            </a:rPr>
            <a:t>Технолошка и културна дифузија</a:t>
          </a:r>
          <a:endParaRPr lang="el-GR" altLang="es-ES" sz="1800" kern="1200" dirty="0">
            <a:latin typeface="Arial Rounded MT Bold" pitchFamily="34" charset="0"/>
            <a:ea typeface="+mn-ea"/>
            <a:cs typeface="+mn-cs"/>
          </a:endParaRPr>
        </a:p>
      </dsp:txBody>
      <dsp:txXfrm>
        <a:off x="1794753" y="2969830"/>
        <a:ext cx="3871150" cy="393243"/>
      </dsp:txXfrm>
    </dsp:sp>
    <dsp:sp modelId="{90AC5D02-C2CF-4A79-90D9-A353CD276F74}">
      <dsp:nvSpPr>
        <dsp:cNvPr id="0" name=""/>
        <dsp:cNvSpPr/>
      </dsp:nvSpPr>
      <dsp:spPr>
        <a:xfrm>
          <a:off x="1773276" y="3678148"/>
          <a:ext cx="4182200" cy="578235"/>
        </a:xfrm>
        <a:prstGeom prst="roundRect">
          <a:avLst/>
        </a:prstGeom>
        <a:solidFill>
          <a:srgbClr val="E8147E">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0" i="0" kern="1200" dirty="0"/>
            <a:t>Асимилација на преференции, вредности, ставови</a:t>
          </a:r>
          <a:endParaRPr lang="el-GR" altLang="es-ES" sz="1800" kern="1200" dirty="0">
            <a:solidFill>
              <a:schemeClr val="bg1"/>
            </a:solidFill>
            <a:latin typeface="Arial Rounded MT Bold" pitchFamily="34" charset="0"/>
            <a:ea typeface="+mn-ea"/>
            <a:cs typeface="+mn-cs"/>
          </a:endParaRPr>
        </a:p>
      </dsp:txBody>
      <dsp:txXfrm>
        <a:off x="1801503" y="3706375"/>
        <a:ext cx="4125746" cy="521781"/>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8339EEC-63DD-4043-A832-BA95903F1214}" type="datetimeFigureOut">
              <a:rPr lang="en-GB"/>
              <a:pPr>
                <a:defRPr/>
              </a:pPr>
              <a:t>11/01/2021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773A3A1-B537-4A17-85B8-E783B4497B98}" type="slidenum">
              <a:rPr lang="en-GB" altLang="it-IT"/>
              <a:pPr>
                <a:defRPr/>
              </a:pPr>
              <a:t>‹#›</a:t>
            </a:fld>
            <a:endParaRPr lang="en-GB" altLang="it-IT"/>
          </a:p>
        </p:txBody>
      </p:sp>
    </p:spTree>
    <p:extLst>
      <p:ext uri="{BB962C8B-B14F-4D97-AF65-F5344CB8AC3E}">
        <p14:creationId xmlns:p14="http://schemas.microsoft.com/office/powerpoint/2010/main" val="2949141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5366986-F53F-45DF-AA41-4D69E06C83AF}" type="datetimeFigureOut">
              <a:rPr lang="en-GB"/>
              <a:pPr>
                <a:defRPr/>
              </a:pPr>
              <a:t>11/01/2021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4C6C3EF-66D6-4526-B9DE-7FEC03CF3961}" type="slidenum">
              <a:rPr lang="en-GB" altLang="it-IT"/>
              <a:pPr>
                <a:defRPr/>
              </a:pPr>
              <a:t>‹#›</a:t>
            </a:fld>
            <a:endParaRPr lang="en-GB" altLang="it-IT"/>
          </a:p>
        </p:txBody>
      </p:sp>
    </p:spTree>
    <p:extLst>
      <p:ext uri="{BB962C8B-B14F-4D97-AF65-F5344CB8AC3E}">
        <p14:creationId xmlns:p14="http://schemas.microsoft.com/office/powerpoint/2010/main" val="4163451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79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8064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46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2192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311782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3"/>
          <p:cNvSpPr>
            <a:spLocks noGrp="1"/>
          </p:cNvSpPr>
          <p:nvPr>
            <p:ph type="pic" sz="quarter" idx="10"/>
          </p:nvPr>
        </p:nvSpPr>
        <p:spPr>
          <a:xfrm>
            <a:off x="0" y="0"/>
            <a:ext cx="6096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245514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Picture Placeholder 9"/>
          <p:cNvSpPr>
            <a:spLocks noGrp="1"/>
          </p:cNvSpPr>
          <p:nvPr>
            <p:ph type="pic" sz="quarter" idx="10"/>
          </p:nvPr>
        </p:nvSpPr>
        <p:spPr>
          <a:xfrm>
            <a:off x="1040169" y="2058324"/>
            <a:ext cx="4853869" cy="2740654"/>
          </a:xfrm>
          <a:custGeom>
            <a:avLst/>
            <a:gdLst>
              <a:gd name="connsiteX0" fmla="*/ 0 w 4853869"/>
              <a:gd name="connsiteY0" fmla="*/ 0 h 2740654"/>
              <a:gd name="connsiteX1" fmla="*/ 4853869 w 4853869"/>
              <a:gd name="connsiteY1" fmla="*/ 0 h 2740654"/>
              <a:gd name="connsiteX2" fmla="*/ 4853869 w 4853869"/>
              <a:gd name="connsiteY2" fmla="*/ 2740654 h 2740654"/>
              <a:gd name="connsiteX3" fmla="*/ 0 w 4853869"/>
              <a:gd name="connsiteY3" fmla="*/ 2740654 h 2740654"/>
            </a:gdLst>
            <a:ahLst/>
            <a:cxnLst>
              <a:cxn ang="0">
                <a:pos x="connsiteX0" y="connsiteY0"/>
              </a:cxn>
              <a:cxn ang="0">
                <a:pos x="connsiteX1" y="connsiteY1"/>
              </a:cxn>
              <a:cxn ang="0">
                <a:pos x="connsiteX2" y="connsiteY2"/>
              </a:cxn>
              <a:cxn ang="0">
                <a:pos x="connsiteX3" y="connsiteY3"/>
              </a:cxn>
            </a:cxnLst>
            <a:rect l="l" t="t" r="r" b="b"/>
            <a:pathLst>
              <a:path w="4853869" h="2740654">
                <a:moveTo>
                  <a:pt x="0" y="0"/>
                </a:moveTo>
                <a:lnTo>
                  <a:pt x="4853869" y="0"/>
                </a:lnTo>
                <a:lnTo>
                  <a:pt x="4853869" y="2740654"/>
                </a:lnTo>
                <a:lnTo>
                  <a:pt x="0" y="274065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132560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6"/>
          <p:cNvSpPr>
            <a:spLocks noGrp="1"/>
          </p:cNvSpPr>
          <p:nvPr>
            <p:ph type="pic" sz="quarter" idx="10"/>
          </p:nvPr>
        </p:nvSpPr>
        <p:spPr>
          <a:xfrm>
            <a:off x="838201"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8" name="Picture Placeholder 7"/>
          <p:cNvSpPr>
            <a:spLocks noGrp="1"/>
          </p:cNvSpPr>
          <p:nvPr>
            <p:ph type="pic" sz="quarter" idx="11"/>
          </p:nvPr>
        </p:nvSpPr>
        <p:spPr>
          <a:xfrm>
            <a:off x="4516484"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9" name="Picture Placeholder 8"/>
          <p:cNvSpPr>
            <a:spLocks noGrp="1"/>
          </p:cNvSpPr>
          <p:nvPr>
            <p:ph type="pic" sz="quarter" idx="12"/>
          </p:nvPr>
        </p:nvSpPr>
        <p:spPr>
          <a:xfrm>
            <a:off x="8194766"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296924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8" r:id="rId1"/>
    <p:sldLayoutId id="2147483931" r:id="rId2"/>
    <p:sldLayoutId id="2147483929" r:id="rId3"/>
    <p:sldLayoutId id="2147483930" r:id="rId4"/>
    <p:sldLayoutId id="2147483932" r:id="rId5"/>
    <p:sldLayoutId id="2147483933" r:id="rId6"/>
    <p:sldLayoutId id="2147483934" r:id="rId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aleway" pitchFamily="34" charset="0"/>
        </a:defRPr>
      </a:lvl2pPr>
      <a:lvl3pPr algn="l" rtl="0" eaLnBrk="0" fontAlgn="base" hangingPunct="0">
        <a:lnSpc>
          <a:spcPct val="90000"/>
        </a:lnSpc>
        <a:spcBef>
          <a:spcPct val="0"/>
        </a:spcBef>
        <a:spcAft>
          <a:spcPct val="0"/>
        </a:spcAft>
        <a:defRPr sz="4400">
          <a:solidFill>
            <a:schemeClr val="tx1"/>
          </a:solidFill>
          <a:latin typeface="Raleway" pitchFamily="34" charset="0"/>
        </a:defRPr>
      </a:lvl3pPr>
      <a:lvl4pPr algn="l" rtl="0" eaLnBrk="0" fontAlgn="base" hangingPunct="0">
        <a:lnSpc>
          <a:spcPct val="90000"/>
        </a:lnSpc>
        <a:spcBef>
          <a:spcPct val="0"/>
        </a:spcBef>
        <a:spcAft>
          <a:spcPct val="0"/>
        </a:spcAft>
        <a:defRPr sz="4400">
          <a:solidFill>
            <a:schemeClr val="tx1"/>
          </a:solidFill>
          <a:latin typeface="Raleway" pitchFamily="34" charset="0"/>
        </a:defRPr>
      </a:lvl4pPr>
      <a:lvl5pPr algn="l" rtl="0" eaLnBrk="0" fontAlgn="base" hangingPunct="0">
        <a:lnSpc>
          <a:spcPct val="90000"/>
        </a:lnSpc>
        <a:spcBef>
          <a:spcPct val="0"/>
        </a:spcBef>
        <a:spcAft>
          <a:spcPct val="0"/>
        </a:spcAft>
        <a:defRPr sz="4400">
          <a:solidFill>
            <a:schemeClr val="tx1"/>
          </a:solidFill>
          <a:latin typeface="Raleway" pitchFamily="34" charset="0"/>
        </a:defRPr>
      </a:lvl5pPr>
      <a:lvl6pPr marL="457200" algn="l" rtl="0" fontAlgn="base">
        <a:lnSpc>
          <a:spcPct val="90000"/>
        </a:lnSpc>
        <a:spcBef>
          <a:spcPct val="0"/>
        </a:spcBef>
        <a:spcAft>
          <a:spcPct val="0"/>
        </a:spcAft>
        <a:defRPr sz="4400">
          <a:solidFill>
            <a:schemeClr val="tx1"/>
          </a:solidFill>
          <a:latin typeface="Raleway" pitchFamily="34" charset="0"/>
        </a:defRPr>
      </a:lvl6pPr>
      <a:lvl7pPr marL="914400" algn="l" rtl="0" fontAlgn="base">
        <a:lnSpc>
          <a:spcPct val="90000"/>
        </a:lnSpc>
        <a:spcBef>
          <a:spcPct val="0"/>
        </a:spcBef>
        <a:spcAft>
          <a:spcPct val="0"/>
        </a:spcAft>
        <a:defRPr sz="4400">
          <a:solidFill>
            <a:schemeClr val="tx1"/>
          </a:solidFill>
          <a:latin typeface="Raleway" pitchFamily="34" charset="0"/>
        </a:defRPr>
      </a:lvl7pPr>
      <a:lvl8pPr marL="1371600" algn="l" rtl="0" fontAlgn="base">
        <a:lnSpc>
          <a:spcPct val="90000"/>
        </a:lnSpc>
        <a:spcBef>
          <a:spcPct val="0"/>
        </a:spcBef>
        <a:spcAft>
          <a:spcPct val="0"/>
        </a:spcAft>
        <a:defRPr sz="4400">
          <a:solidFill>
            <a:schemeClr val="tx1"/>
          </a:solidFill>
          <a:latin typeface="Raleway" pitchFamily="34" charset="0"/>
        </a:defRPr>
      </a:lvl8pPr>
      <a:lvl9pPr marL="1828800" algn="l" rtl="0" fontAlgn="base">
        <a:lnSpc>
          <a:spcPct val="90000"/>
        </a:lnSpc>
        <a:spcBef>
          <a:spcPct val="0"/>
        </a:spcBef>
        <a:spcAft>
          <a:spcPct val="0"/>
        </a:spcAft>
        <a:defRPr sz="4400">
          <a:solidFill>
            <a:schemeClr val="tx1"/>
          </a:solidFill>
          <a:latin typeface="Raleway"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2.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Data" Target="../diagrams/data2.xml"/><Relationship Id="rId5" Type="http://schemas.openxmlformats.org/officeDocument/2006/relationships/image" Target="../media/image12.jpe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6863" y="204788"/>
            <a:ext cx="27638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638" y="225425"/>
            <a:ext cx="609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magin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73525"/>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asellaDiTesto 1"/>
          <p:cNvSpPr txBox="1">
            <a:spLocks noChangeArrowheads="1"/>
          </p:cNvSpPr>
          <p:nvPr/>
        </p:nvSpPr>
        <p:spPr bwMode="auto">
          <a:xfrm>
            <a:off x="914400" y="2159000"/>
            <a:ext cx="108061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a:r>
              <a:rPr lang="ru-RU" altLang="it-IT" sz="4000" dirty="0">
                <a:latin typeface="Arial Rounded MT Bold" pitchFamily="34" charset="0"/>
              </a:rPr>
              <a:t>Историја и развојна улога на римските патишта</a:t>
            </a:r>
            <a:endParaRPr lang="it-IT" altLang="it-IT" dirty="0"/>
          </a:p>
        </p:txBody>
      </p:sp>
      <p:sp>
        <p:nvSpPr>
          <p:cNvPr id="5126" name="Rettangolo 3"/>
          <p:cNvSpPr>
            <a:spLocks noChangeArrowheads="1"/>
          </p:cNvSpPr>
          <p:nvPr/>
        </p:nvSpPr>
        <p:spPr bwMode="auto">
          <a:xfrm>
            <a:off x="5472113" y="3527425"/>
            <a:ext cx="15937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mk-MK" altLang="it-IT" sz="2800" b="1" dirty="0"/>
              <a:t>Култура</a:t>
            </a:r>
            <a:endParaRPr lang="it-IT" altLang="it-IT" sz="2800" b="1" dirty="0"/>
          </a:p>
        </p:txBody>
      </p:sp>
      <p:sp>
        <p:nvSpPr>
          <p:cNvPr id="5127" name="CasellaDiTesto 5"/>
          <p:cNvSpPr txBox="1">
            <a:spLocks noChangeArrowheads="1"/>
          </p:cNvSpPr>
          <p:nvPr/>
        </p:nvSpPr>
        <p:spPr bwMode="auto">
          <a:xfrm>
            <a:off x="9209088" y="892175"/>
            <a:ext cx="2581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900"/>
              <a:t>With the support of the Erasmus+ programme of the European Union. This document and its contents reflects the views only of the authors, and the Commission cannot be held responsible for any use which may be made of the information contained therein.</a:t>
            </a:r>
          </a:p>
          <a:p>
            <a:endParaRPr lang="it-IT" altLang="it-IT"/>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099717" y="587183"/>
            <a:ext cx="55112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ru-RU" altLang="es-ES" sz="3600" dirty="0">
                <a:latin typeface="Arial Rounded MT Bold" pitchFamily="34" charset="0"/>
              </a:rPr>
              <a:t>Римските патишта во средниот век</a:t>
            </a:r>
            <a:endParaRPr lang="en-GB" altLang="es-ES" sz="3600" dirty="0">
              <a:latin typeface="Arial Rounded MT Bold" pitchFamily="34" charset="0"/>
            </a:endParaRPr>
          </a:p>
        </p:txBody>
      </p:sp>
      <p:pic>
        <p:nvPicPr>
          <p:cNvPr id="14339"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ttangolo 1"/>
          <p:cNvSpPr>
            <a:spLocks noChangeArrowheads="1"/>
          </p:cNvSpPr>
          <p:nvPr/>
        </p:nvSpPr>
        <p:spPr bwMode="auto">
          <a:xfrm>
            <a:off x="379801" y="2545031"/>
            <a:ext cx="8674990" cy="3648243"/>
          </a:xfrm>
          <a:prstGeom prst="rect">
            <a:avLst/>
          </a:prstGeom>
          <a:noFill/>
          <a:ln w="9525">
            <a:noFill/>
            <a:miter lim="800000"/>
            <a:headEnd/>
            <a:tailEnd/>
          </a:ln>
        </p:spPr>
        <p:txBody>
          <a:bodyPr wrap="square">
            <a:spAutoFit/>
          </a:bodyPr>
          <a:lstStyle/>
          <a:p>
            <a:pPr marL="457200" indent="-457200">
              <a:lnSpc>
                <a:spcPct val="114000"/>
              </a:lnSpc>
              <a:spcAft>
                <a:spcPts val="1000"/>
              </a:spcAft>
              <a:defRPr/>
            </a:pPr>
            <a:r>
              <a:rPr lang="mk-MK" altLang="el-GR" sz="2800" b="1" dirty="0">
                <a:latin typeface="Arial Rounded MT Bold" pitchFamily="34" charset="0"/>
              </a:rPr>
              <a:t>Зошто</a:t>
            </a:r>
            <a:r>
              <a:rPr lang="en-US" altLang="el-GR" sz="2800" b="1" dirty="0">
                <a:latin typeface="Arial Rounded MT Bold" pitchFamily="34" charset="0"/>
              </a:rPr>
              <a:t>?</a:t>
            </a:r>
          </a:p>
          <a:p>
            <a:pPr marL="457200" indent="-457200">
              <a:lnSpc>
                <a:spcPct val="114000"/>
              </a:lnSpc>
              <a:spcAft>
                <a:spcPts val="1000"/>
              </a:spcAft>
              <a:buFont typeface="+mj-lt"/>
              <a:buAutoNum type="arabicPeriod"/>
              <a:defRPr/>
            </a:pPr>
            <a:r>
              <a:rPr lang="ru-RU" altLang="el-GR" sz="2400" dirty="0">
                <a:latin typeface="Arial Rounded MT Bold" pitchFamily="34" charset="0"/>
              </a:rPr>
              <a:t>организација на луѓе во мали држави (феудализам)</a:t>
            </a:r>
            <a:r>
              <a:rPr lang="en-US" altLang="el-GR" sz="2400" dirty="0">
                <a:latin typeface="Arial Rounded MT Bold" pitchFamily="34" charset="0"/>
              </a:rPr>
              <a:t>;</a:t>
            </a:r>
          </a:p>
          <a:p>
            <a:pPr marL="457200" indent="-457200">
              <a:lnSpc>
                <a:spcPct val="114000"/>
              </a:lnSpc>
              <a:spcAft>
                <a:spcPts val="1000"/>
              </a:spcAft>
              <a:buFont typeface="+mj-lt"/>
              <a:buAutoNum type="arabicPeriod"/>
              <a:defRPr/>
            </a:pPr>
            <a:r>
              <a:rPr lang="ru-RU" altLang="el-GR" sz="2400" dirty="0">
                <a:latin typeface="Arial Rounded MT Bold" pitchFamily="34" charset="0"/>
              </a:rPr>
              <a:t>болести опасни по живот, несреќи, војни</a:t>
            </a:r>
            <a:r>
              <a:rPr lang="en-US" altLang="el-GR" sz="2400" dirty="0">
                <a:latin typeface="Arial Rounded MT Bold" pitchFamily="34" charset="0"/>
              </a:rPr>
              <a:t>;</a:t>
            </a:r>
          </a:p>
          <a:p>
            <a:pPr marL="457200" indent="-457200">
              <a:lnSpc>
                <a:spcPct val="114000"/>
              </a:lnSpc>
              <a:spcAft>
                <a:spcPts val="1200"/>
              </a:spcAft>
              <a:buFont typeface="+mj-lt"/>
              <a:buAutoNum type="arabicPeriod"/>
              <a:defRPr/>
            </a:pPr>
            <a:r>
              <a:rPr lang="ru-RU" altLang="el-GR" sz="2400" dirty="0">
                <a:latin typeface="Arial Rounded MT Bold" pitchFamily="34" charset="0"/>
              </a:rPr>
              <a:t>мобилноста на луѓето беше оценета како непотребна и потенцијално штетна</a:t>
            </a:r>
            <a:r>
              <a:rPr lang="en-US" altLang="el-GR" sz="2400" dirty="0">
                <a:latin typeface="Arial Rounded MT Bold" pitchFamily="34" charset="0"/>
              </a:rPr>
              <a:t>.</a:t>
            </a:r>
          </a:p>
          <a:p>
            <a:pPr marL="342900" indent="-342900">
              <a:lnSpc>
                <a:spcPct val="114000"/>
              </a:lnSpc>
              <a:spcAft>
                <a:spcPts val="1000"/>
              </a:spcAft>
              <a:defRPr/>
            </a:pPr>
            <a:r>
              <a:rPr lang="mk-MK" altLang="el-GR" sz="2400" dirty="0">
                <a:solidFill>
                  <a:srgbClr val="0070C0"/>
                </a:solidFill>
                <a:latin typeface="Arial Rounded MT Bold" pitchFamily="34" charset="0"/>
              </a:rPr>
              <a:t>Исклучителен случај </a:t>
            </a:r>
            <a:r>
              <a:rPr lang="mk-MK" altLang="el-GR" sz="2400" dirty="0">
                <a:latin typeface="Arial Rounded MT Bold" pitchFamily="34" charset="0"/>
              </a:rPr>
              <a:t>беше </a:t>
            </a:r>
            <a:r>
              <a:rPr lang="mk-MK" altLang="el-GR" sz="2400" b="1" dirty="0" err="1">
                <a:solidFill>
                  <a:schemeClr val="accent6">
                    <a:lumMod val="50000"/>
                  </a:schemeClr>
                </a:solidFill>
                <a:latin typeface="Arial Rounded MT Bold" pitchFamily="34" charset="0"/>
              </a:rPr>
              <a:t>Варангиската</a:t>
            </a:r>
            <a:r>
              <a:rPr lang="mk-MK" altLang="el-GR" sz="2400" b="1" dirty="0">
                <a:solidFill>
                  <a:schemeClr val="accent6">
                    <a:lumMod val="50000"/>
                  </a:schemeClr>
                </a:solidFill>
                <a:latin typeface="Arial Rounded MT Bold" pitchFamily="34" charset="0"/>
              </a:rPr>
              <a:t> рута</a:t>
            </a:r>
            <a:r>
              <a:rPr lang="en-US" altLang="el-GR" sz="2400" dirty="0">
                <a:solidFill>
                  <a:schemeClr val="accent6">
                    <a:lumMod val="50000"/>
                  </a:schemeClr>
                </a:solidFill>
                <a:latin typeface="Arial Rounded MT Bold" pitchFamily="34" charset="0"/>
              </a:rPr>
              <a:t> </a:t>
            </a:r>
            <a:br>
              <a:rPr lang="en-US" altLang="el-GR" sz="2400" dirty="0">
                <a:solidFill>
                  <a:schemeClr val="accent6">
                    <a:lumMod val="50000"/>
                  </a:schemeClr>
                </a:solidFill>
                <a:latin typeface="Arial Rounded MT Bold" pitchFamily="34" charset="0"/>
              </a:rPr>
            </a:br>
            <a:r>
              <a:rPr lang="en-US" altLang="el-GR" sz="2400" dirty="0">
                <a:latin typeface="Arial Rounded MT Bold" pitchFamily="34" charset="0"/>
              </a:rPr>
              <a:t>(</a:t>
            </a:r>
            <a:r>
              <a:rPr lang="ru-RU" altLang="el-GR" sz="2400" dirty="0">
                <a:latin typeface="Arial Rounded MT Bold" pitchFamily="34" charset="0"/>
              </a:rPr>
              <a:t>нејзиниот главен дел беше воден пат</a:t>
            </a:r>
            <a:r>
              <a:rPr lang="en-US" altLang="el-GR" sz="2400" dirty="0">
                <a:latin typeface="Arial Rounded MT Bold" pitchFamily="34" charset="0"/>
              </a:rPr>
              <a:t>)</a:t>
            </a:r>
          </a:p>
        </p:txBody>
      </p:sp>
      <p:sp>
        <p:nvSpPr>
          <p:cNvPr id="7" name="6 - Ορθογώνιο"/>
          <p:cNvSpPr/>
          <p:nvPr/>
        </p:nvSpPr>
        <p:spPr>
          <a:xfrm>
            <a:off x="638861" y="1917339"/>
            <a:ext cx="10824589" cy="523220"/>
          </a:xfrm>
          <a:prstGeom prst="rect">
            <a:avLst/>
          </a:prstGeom>
          <a:solidFill>
            <a:srgbClr val="76000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ru-RU" altLang="el-GR" sz="2800" dirty="0">
                <a:latin typeface="Arial Rounded MT Bold" pitchFamily="34" charset="0"/>
              </a:rPr>
              <a:t>Нема технолошки развој за римските патишта</a:t>
            </a:r>
            <a:r>
              <a:rPr lang="en-US" altLang="el-GR" sz="2800" dirty="0">
                <a:latin typeface="Arial Rounded MT Bold" pitchFamily="34" charset="0"/>
              </a:rPr>
              <a:t>!</a:t>
            </a:r>
            <a:endParaRPr lang="el-GR" sz="2800" dirty="0"/>
          </a:p>
        </p:txBody>
      </p:sp>
      <p:pic>
        <p:nvPicPr>
          <p:cNvPr id="1026" name="Picture 2"/>
          <p:cNvPicPr>
            <a:picLocks noChangeAspect="1" noChangeArrowheads="1"/>
          </p:cNvPicPr>
          <p:nvPr/>
        </p:nvPicPr>
        <p:blipFill>
          <a:blip r:embed="rId5" cstate="print"/>
          <a:srcRect l="29325" t="39786" r="50781" b="5208"/>
          <a:stretch>
            <a:fillRect/>
          </a:stretch>
        </p:blipFill>
        <p:spPr bwMode="auto">
          <a:xfrm>
            <a:off x="9109831" y="2698596"/>
            <a:ext cx="2242110" cy="3487190"/>
          </a:xfrm>
          <a:prstGeom prst="rect">
            <a:avLst/>
          </a:prstGeom>
          <a:ln>
            <a:noFill/>
          </a:ln>
          <a:effectLst>
            <a:outerShdw blurRad="190500" algn="tl" rotWithShape="0">
              <a:srgbClr val="000000">
                <a:alpha val="70000"/>
              </a:srgbClr>
            </a:outerShd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416425" y="576032"/>
            <a:ext cx="7194550" cy="66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mk-MK" altLang="es-ES" sz="3600" dirty="0" err="1">
                <a:latin typeface="Arial Rounded MT Bold" pitchFamily="34" charset="0"/>
              </a:rPr>
              <a:t>Варангиска</a:t>
            </a:r>
            <a:r>
              <a:rPr lang="mk-MK" altLang="es-ES" sz="3600" dirty="0">
                <a:latin typeface="Arial Rounded MT Bold" pitchFamily="34" charset="0"/>
              </a:rPr>
              <a:t> рута </a:t>
            </a:r>
            <a:endParaRPr lang="en-GB" altLang="es-ES" sz="3600" dirty="0">
              <a:latin typeface="Arial Rounded MT Bold" pitchFamily="34" charset="0"/>
            </a:endParaRPr>
          </a:p>
        </p:txBody>
      </p:sp>
      <p:pic>
        <p:nvPicPr>
          <p:cNvPr id="14339"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ttangolo 1"/>
          <p:cNvSpPr>
            <a:spLocks noChangeArrowheads="1"/>
          </p:cNvSpPr>
          <p:nvPr/>
        </p:nvSpPr>
        <p:spPr bwMode="auto">
          <a:xfrm>
            <a:off x="268288" y="2344312"/>
            <a:ext cx="5786437" cy="2325637"/>
          </a:xfrm>
          <a:prstGeom prst="rect">
            <a:avLst/>
          </a:prstGeom>
          <a:noFill/>
          <a:ln w="9525">
            <a:noFill/>
            <a:miter lim="800000"/>
            <a:headEnd/>
            <a:tailEnd/>
          </a:ln>
        </p:spPr>
        <p:txBody>
          <a:bodyPr>
            <a:spAutoFit/>
          </a:bodyPr>
          <a:lstStyle/>
          <a:p>
            <a:pPr marL="268288" indent="-268288">
              <a:lnSpc>
                <a:spcPct val="114000"/>
              </a:lnSpc>
              <a:spcAft>
                <a:spcPts val="1000"/>
              </a:spcAft>
              <a:buFont typeface="Arial" pitchFamily="34" charset="0"/>
              <a:buChar char="•"/>
              <a:defRPr/>
            </a:pPr>
            <a:r>
              <a:rPr lang="ru-RU" altLang="el-GR" sz="2400" dirty="0">
                <a:latin typeface="Arial Rounded MT Bold" pitchFamily="34" charset="0"/>
              </a:rPr>
              <a:t>Средновековна трговска водна патека преку реката Днепар</a:t>
            </a:r>
            <a:r>
              <a:rPr lang="en-US" altLang="el-GR" sz="2400" dirty="0">
                <a:latin typeface="Arial Rounded MT Bold" pitchFamily="34" charset="0"/>
              </a:rPr>
              <a:t>.</a:t>
            </a:r>
          </a:p>
          <a:p>
            <a:pPr marL="268288" indent="-268288">
              <a:lnSpc>
                <a:spcPct val="114000"/>
              </a:lnSpc>
              <a:spcAft>
                <a:spcPts val="1000"/>
              </a:spcAft>
              <a:buFont typeface="Arial" pitchFamily="34" charset="0"/>
              <a:buChar char="•"/>
              <a:defRPr/>
            </a:pPr>
            <a:r>
              <a:rPr lang="ru-RU" altLang="el-GR" sz="2400" dirty="0">
                <a:latin typeface="Arial Rounded MT Bold" pitchFamily="34" charset="0"/>
              </a:rPr>
              <a:t>Ги поврзувала Скандинавија, Киевска Русија и Источното римско царство и Цариград</a:t>
            </a:r>
            <a:r>
              <a:rPr lang="en-US" altLang="el-GR" sz="2400" dirty="0">
                <a:latin typeface="Arial Rounded MT Bold" pitchFamily="34" charset="0"/>
              </a:rPr>
              <a:t>.</a:t>
            </a:r>
            <a:endParaRPr lang="el-GR" altLang="el-GR" sz="2400" dirty="0">
              <a:latin typeface="Arial Rounded MT Bold" pitchFamily="34" charset="0"/>
            </a:endParaRPr>
          </a:p>
        </p:txBody>
      </p:sp>
      <p:grpSp>
        <p:nvGrpSpPr>
          <p:cNvPr id="14343" name="12 - Ομάδα"/>
          <p:cNvGrpSpPr>
            <a:grpSpLocks/>
          </p:cNvGrpSpPr>
          <p:nvPr/>
        </p:nvGrpSpPr>
        <p:grpSpPr bwMode="auto">
          <a:xfrm>
            <a:off x="2289175" y="1454150"/>
            <a:ext cx="9074150" cy="4760913"/>
            <a:chOff x="2289717" y="1454440"/>
            <a:chExt cx="9073376" cy="4760804"/>
          </a:xfrm>
        </p:grpSpPr>
        <p:grpSp>
          <p:nvGrpSpPr>
            <p:cNvPr id="14344" name="10 - Ομάδα"/>
            <p:cNvGrpSpPr>
              <a:grpSpLocks/>
            </p:cNvGrpSpPr>
            <p:nvPr/>
          </p:nvGrpSpPr>
          <p:grpSpPr bwMode="auto">
            <a:xfrm>
              <a:off x="3602468" y="1454440"/>
              <a:ext cx="7760625" cy="4757629"/>
              <a:chOff x="3602468" y="1454440"/>
              <a:chExt cx="7760625" cy="4757629"/>
            </a:xfrm>
          </p:grpSpPr>
          <p:pic>
            <p:nvPicPr>
              <p:cNvPr id="2" name="Picture 7"/>
              <p:cNvPicPr>
                <a:picLocks noChangeAspect="1" noChangeArrowheads="1"/>
              </p:cNvPicPr>
              <p:nvPr/>
            </p:nvPicPr>
            <p:blipFill>
              <a:blip r:embed="rId5" cstate="print">
                <a:lum bright="10000"/>
              </a:blip>
              <a:srcRect l="44674" t="12805" r="13910" b="13110"/>
              <a:stretch>
                <a:fillRect/>
              </a:stretch>
            </p:blipFill>
            <p:spPr bwMode="auto">
              <a:xfrm>
                <a:off x="6635921" y="1454440"/>
                <a:ext cx="4727172" cy="4757629"/>
              </a:xfrm>
              <a:prstGeom prst="rect">
                <a:avLst/>
              </a:prstGeom>
              <a:ln>
                <a:noFill/>
              </a:ln>
              <a:effectLst>
                <a:outerShdw blurRad="190500" algn="tl" rotWithShape="0">
                  <a:srgbClr val="000000">
                    <a:alpha val="70000"/>
                  </a:srgbClr>
                </a:outerShdw>
              </a:effectLst>
            </p:spPr>
          </p:pic>
          <p:sp>
            <p:nvSpPr>
              <p:cNvPr id="10" name="9 - TextBox"/>
              <p:cNvSpPr txBox="1"/>
              <p:nvPr/>
            </p:nvSpPr>
            <p:spPr>
              <a:xfrm>
                <a:off x="3602468" y="5073857"/>
                <a:ext cx="2931862" cy="646316"/>
              </a:xfrm>
              <a:prstGeom prst="rect">
                <a:avLst/>
              </a:prstGeom>
              <a:solidFill>
                <a:schemeClr val="accent6">
                  <a:lumMod val="75000"/>
                </a:schemeClr>
              </a:solidFill>
            </p:spPr>
            <p:txBody>
              <a:bodyPr>
                <a:spAutoFit/>
              </a:bodyPr>
              <a:lstStyle/>
              <a:p>
                <a:pPr algn="r">
                  <a:defRPr/>
                </a:pPr>
                <a:r>
                  <a:rPr lang="mk-MK" altLang="el-GR" b="1" dirty="0" err="1">
                    <a:solidFill>
                      <a:schemeClr val="bg1"/>
                    </a:solidFill>
                    <a:latin typeface="Arial Rounded MT Bold" pitchFamily="34" charset="0"/>
                  </a:rPr>
                  <a:t>Варангиската</a:t>
                </a:r>
                <a:r>
                  <a:rPr lang="mk-MK" altLang="el-GR" b="1" dirty="0">
                    <a:solidFill>
                      <a:schemeClr val="bg1"/>
                    </a:solidFill>
                    <a:latin typeface="Arial Rounded MT Bold" pitchFamily="34" charset="0"/>
                  </a:rPr>
                  <a:t> рута</a:t>
                </a:r>
                <a:endParaRPr lang="en-US" altLang="el-GR" b="1" dirty="0">
                  <a:solidFill>
                    <a:schemeClr val="bg1"/>
                  </a:solidFill>
                  <a:latin typeface="Arial Rounded MT Bold" pitchFamily="34" charset="0"/>
                </a:endParaRPr>
              </a:p>
              <a:p>
                <a:pPr algn="r">
                  <a:defRPr/>
                </a:pPr>
                <a:r>
                  <a:rPr lang="en-US" altLang="el-GR" i="1" dirty="0">
                    <a:solidFill>
                      <a:schemeClr val="bg1"/>
                    </a:solidFill>
                    <a:latin typeface="Arial Rounded MT Bold" pitchFamily="34" charset="0"/>
                  </a:rPr>
                  <a:t>(</a:t>
                </a:r>
                <a:r>
                  <a:rPr lang="mk-MK" altLang="es-ES" i="1" dirty="0">
                    <a:solidFill>
                      <a:srgbClr val="FFFF00"/>
                    </a:solidFill>
                    <a:latin typeface="Arial Rounded MT Bold" pitchFamily="34" charset="0"/>
                  </a:rPr>
                  <a:t>жолта линија</a:t>
                </a:r>
                <a:r>
                  <a:rPr lang="en-US" altLang="es-ES" i="1" dirty="0">
                    <a:solidFill>
                      <a:srgbClr val="FFFF00"/>
                    </a:solidFill>
                    <a:latin typeface="Arial Rounded MT Bold" pitchFamily="34" charset="0"/>
                  </a:rPr>
                  <a:t> </a:t>
                </a:r>
                <a:r>
                  <a:rPr lang="mk-MK" altLang="es-ES" i="1" dirty="0">
                    <a:solidFill>
                      <a:schemeClr val="bg1"/>
                    </a:solidFill>
                    <a:latin typeface="Arial Rounded MT Bold" pitchFamily="34" charset="0"/>
                  </a:rPr>
                  <a:t>на мапата</a:t>
                </a:r>
                <a:r>
                  <a:rPr lang="en-US" altLang="es-ES" i="1" dirty="0">
                    <a:solidFill>
                      <a:schemeClr val="bg1"/>
                    </a:solidFill>
                    <a:latin typeface="Arial Rounded MT Bold" pitchFamily="34" charset="0"/>
                  </a:rPr>
                  <a:t>)</a:t>
                </a:r>
                <a:endParaRPr lang="en-GB" altLang="es-ES" i="1" dirty="0">
                  <a:solidFill>
                    <a:schemeClr val="bg1"/>
                  </a:solidFill>
                  <a:latin typeface="Arial Rounded MT Bold" pitchFamily="34" charset="0"/>
                </a:endParaRPr>
              </a:p>
            </p:txBody>
          </p:sp>
        </p:grpSp>
        <p:sp>
          <p:nvSpPr>
            <p:cNvPr id="14345" name="11 - Ορθογώνιο"/>
            <p:cNvSpPr>
              <a:spLocks noChangeArrowheads="1"/>
            </p:cNvSpPr>
            <p:nvPr/>
          </p:nvSpPr>
          <p:spPr bwMode="auto">
            <a:xfrm>
              <a:off x="2289717" y="5938245"/>
              <a:ext cx="4311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mk-MK" altLang="el-GR" sz="1200" i="1" dirty="0">
                  <a:solidFill>
                    <a:srgbClr val="C00000"/>
                  </a:solidFill>
                </a:rPr>
                <a:t>Извор:</a:t>
              </a:r>
              <a:r>
                <a:rPr lang="en-GB" altLang="el-GR" sz="1200" i="1" dirty="0">
                  <a:solidFill>
                    <a:srgbClr val="C00000"/>
                  </a:solidFill>
                </a:rPr>
                <a:t> </a:t>
              </a:r>
              <a:r>
                <a:rPr lang="en-GB" altLang="el-GR" sz="1200" i="1" dirty="0">
                  <a:solidFill>
                    <a:srgbClr val="0070C0"/>
                  </a:solidFill>
                </a:rPr>
                <a:t>https://www.asncvikingage.com/vikings-east</a:t>
              </a:r>
              <a:endParaRPr lang="el-GR" altLang="el-GR" sz="1200" i="1" dirty="0">
                <a:solidFill>
                  <a:srgbClr val="0070C0"/>
                </a:solidFill>
              </a:endParaRPr>
            </a:p>
          </p:txBody>
        </p:sp>
      </p:grpSp>
    </p:spTree>
    <p:extLst>
      <p:ext uri="{BB962C8B-B14F-4D97-AF65-F5344CB8AC3E}">
        <p14:creationId xmlns:p14="http://schemas.microsoft.com/office/powerpoint/2010/main" val="130871013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105892" y="1998663"/>
            <a:ext cx="8118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eaLnBrk="1" hangingPunct="1"/>
            <a:r>
              <a:rPr lang="mk-MK" altLang="it-IT" sz="3600" b="1" dirty="0">
                <a:latin typeface="Arial" charset="0"/>
                <a:cs typeface="Arial" charset="0"/>
              </a:rPr>
              <a:t>Ви благодариме за вниманието</a:t>
            </a:r>
            <a:r>
              <a:rPr lang="en-US" altLang="es-ES" sz="3600" dirty="0"/>
              <a:t>!</a:t>
            </a:r>
            <a:endParaRPr lang="en-US" altLang="it-IT" sz="3600" b="1" dirty="0">
              <a:latin typeface="Arial" charset="0"/>
              <a:cs typeface="Arial" charset="0"/>
            </a:endParaRPr>
          </a:p>
        </p:txBody>
      </p:sp>
      <p:sp>
        <p:nvSpPr>
          <p:cNvPr id="12" name="Rectangle 11"/>
          <p:cNvSpPr>
            <a:spLocks noChangeArrowheads="1"/>
          </p:cNvSpPr>
          <p:nvPr/>
        </p:nvSpPr>
        <p:spPr bwMode="auto">
          <a:xfrm>
            <a:off x="2771775" y="6170613"/>
            <a:ext cx="8505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1200"/>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15364"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6988" y="417513"/>
            <a:ext cx="451802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magin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75" y="2984500"/>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5"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anim calcmode="lin" valueType="num">
                                      <p:cBhvr>
                                        <p:cTn id="12" dur="2000" fill="hold"/>
                                        <p:tgtEl>
                                          <p:spTgt spid="15"/>
                                        </p:tgtEl>
                                        <p:attrNameLst>
                                          <p:attrName>ppt_w</p:attrName>
                                        </p:attrNameLst>
                                      </p:cBhvr>
                                      <p:tavLst>
                                        <p:tav tm="0" fmla="#ppt_w*sin(2.5*pi*$)">
                                          <p:val>
                                            <p:fltVal val="0"/>
                                          </p:val>
                                        </p:tav>
                                        <p:tav tm="100000">
                                          <p:val>
                                            <p:fltVal val="1"/>
                                          </p:val>
                                        </p:tav>
                                      </p:tavLst>
                                    </p:anim>
                                    <p:anim calcmode="lin" valueType="num">
                                      <p:cBhvr>
                                        <p:cTn id="1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438150"/>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ttangolo 1"/>
          <p:cNvSpPr>
            <a:spLocks noChangeArrowheads="1"/>
          </p:cNvSpPr>
          <p:nvPr/>
        </p:nvSpPr>
        <p:spPr bwMode="auto">
          <a:xfrm>
            <a:off x="9886365" y="752475"/>
            <a:ext cx="11832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mk-MK" altLang="it-IT" sz="3600" dirty="0">
                <a:latin typeface="Arial Rounded MT Bold" pitchFamily="34" charset="0"/>
              </a:rPr>
              <a:t>Цели</a:t>
            </a:r>
            <a:endParaRPr lang="it-IT" altLang="it-IT" sz="3600" dirty="0"/>
          </a:p>
        </p:txBody>
      </p:sp>
      <p:sp>
        <p:nvSpPr>
          <p:cNvPr id="5" name="Rettangolo 4"/>
          <p:cNvSpPr/>
          <p:nvPr/>
        </p:nvSpPr>
        <p:spPr>
          <a:xfrm>
            <a:off x="512763" y="2176972"/>
            <a:ext cx="11485562" cy="2677656"/>
          </a:xfrm>
          <a:prstGeom prst="rect">
            <a:avLst/>
          </a:prstGeom>
        </p:spPr>
        <p:txBody>
          <a:bodyPr>
            <a:spAutoFit/>
          </a:bodyPr>
          <a:lstStyle/>
          <a:p>
            <a:pPr marL="82296">
              <a:defRPr/>
            </a:pPr>
            <a:r>
              <a:rPr lang="ru-RU" sz="2800" dirty="0">
                <a:latin typeface="Arial Rounded MT Bold" panose="020F0704030504030204" pitchFamily="34" charset="0"/>
              </a:rPr>
              <a:t>На крајот од овој модул ќе знаете:</a:t>
            </a:r>
          </a:p>
          <a:p>
            <a:pPr marL="82296">
              <a:defRPr/>
            </a:pPr>
            <a:endParaRPr lang="ru-RU" sz="2800" dirty="0">
              <a:latin typeface="Arial Rounded MT Bold" panose="020F0704030504030204" pitchFamily="34" charset="0"/>
            </a:endParaRPr>
          </a:p>
          <a:p>
            <a:pPr marL="82296">
              <a:defRPr/>
            </a:pPr>
            <a:r>
              <a:rPr lang="ru-RU" sz="2800" dirty="0">
                <a:latin typeface="Arial Rounded MT Bold" panose="020F0704030504030204" pitchFamily="34" charset="0"/>
              </a:rPr>
              <a:t>• главните европски римски правци</a:t>
            </a:r>
          </a:p>
          <a:p>
            <a:pPr marL="82296">
              <a:defRPr/>
            </a:pPr>
            <a:r>
              <a:rPr lang="ru-RU" sz="2800" dirty="0">
                <a:latin typeface="Arial Rounded MT Bold" panose="020F0704030504030204" pitchFamily="34" charset="0"/>
              </a:rPr>
              <a:t>• основната историја на европските римски правци</a:t>
            </a:r>
          </a:p>
          <a:p>
            <a:pPr marL="82296">
              <a:defRPr/>
            </a:pPr>
            <a:r>
              <a:rPr lang="ru-RU" sz="2800" dirty="0">
                <a:latin typeface="Arial Rounded MT Bold" panose="020F0704030504030204" pitchFamily="34" charset="0"/>
              </a:rPr>
              <a:t>• развој на европските римски правци</a:t>
            </a:r>
          </a:p>
          <a:p>
            <a:pPr marL="82296">
              <a:defRPr/>
            </a:pPr>
            <a:r>
              <a:rPr lang="ru-RU" sz="2800" dirty="0">
                <a:latin typeface="Arial Rounded MT Bold" panose="020F0704030504030204" pitchFamily="34" charset="0"/>
              </a:rPr>
              <a:t>• улогата на европските римски патишта за време на Римската империја</a:t>
            </a:r>
            <a:r>
              <a:rPr lang="en-US" sz="2800" dirty="0">
                <a:latin typeface="Arial Rounded MT Bold" panose="020F0704030504030204" pitchFamily="34" charset="0"/>
              </a:rPr>
              <a:t> </a:t>
            </a:r>
          </a:p>
        </p:txBody>
      </p:sp>
      <p:pic>
        <p:nvPicPr>
          <p:cNvPr id="6151" name="6 - Εικόνα" descr="Goal-Setting.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6838" y="1806575"/>
            <a:ext cx="2085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438150"/>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ttangolo 1"/>
          <p:cNvSpPr>
            <a:spLocks noChangeArrowheads="1"/>
          </p:cNvSpPr>
          <p:nvPr/>
        </p:nvSpPr>
        <p:spPr bwMode="auto">
          <a:xfrm>
            <a:off x="6724282" y="585788"/>
            <a:ext cx="4345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mk-MK" altLang="it-IT" sz="3600" dirty="0">
                <a:latin typeface="Arial Rounded MT Bold" pitchFamily="34" charset="0"/>
              </a:rPr>
              <a:t>Римско инженерство</a:t>
            </a:r>
            <a:endParaRPr lang="it-IT" altLang="it-IT" sz="3600" dirty="0"/>
          </a:p>
        </p:txBody>
      </p:sp>
      <p:sp>
        <p:nvSpPr>
          <p:cNvPr id="8" name="7 - Κατακόρυφος πάπυρος"/>
          <p:cNvSpPr/>
          <p:nvPr/>
        </p:nvSpPr>
        <p:spPr>
          <a:xfrm>
            <a:off x="3200400" y="1662113"/>
            <a:ext cx="5308600" cy="4381500"/>
          </a:xfrm>
          <a:prstGeom prst="verticalScroll">
            <a:avLst/>
          </a:prstGeom>
          <a:solidFill>
            <a:srgbClr val="EDDEC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1800"/>
              </a:spcAft>
              <a:defRPr/>
            </a:pPr>
            <a:r>
              <a:rPr lang="en-US" altLang="el-GR" sz="2500" dirty="0">
                <a:solidFill>
                  <a:schemeClr val="tx1"/>
                </a:solidFill>
                <a:latin typeface="Bodoni MT" pitchFamily="18" charset="0"/>
              </a:rPr>
              <a:t>“</a:t>
            </a:r>
            <a:r>
              <a:rPr lang="ru-RU" altLang="el-GR" sz="2500" dirty="0">
                <a:solidFill>
                  <a:schemeClr val="tx1"/>
                </a:solidFill>
                <a:latin typeface="Bodoni MT" pitchFamily="18" charset="0"/>
              </a:rPr>
              <a:t>Извонредната величина на Римската империја се манифестира пред сè во три работи: аквадуктите, поплочените патишта и изградбата на одводите</a:t>
            </a:r>
            <a:r>
              <a:rPr lang="en-US" altLang="el-GR" sz="2500" dirty="0">
                <a:solidFill>
                  <a:schemeClr val="tx1"/>
                </a:solidFill>
                <a:latin typeface="Bodoni MT" pitchFamily="18" charset="0"/>
              </a:rPr>
              <a:t>.”</a:t>
            </a:r>
          </a:p>
          <a:p>
            <a:pPr>
              <a:defRPr/>
            </a:pPr>
            <a:r>
              <a:rPr lang="en-US" altLang="el-GR" sz="1600" dirty="0">
                <a:solidFill>
                  <a:schemeClr val="tx1"/>
                </a:solidFill>
                <a:latin typeface="Arial Rounded MT Bold" pitchFamily="34" charset="0"/>
              </a:rPr>
              <a:t>Dionysius of Halicarnassus,</a:t>
            </a:r>
          </a:p>
          <a:p>
            <a:pPr>
              <a:defRPr/>
            </a:pPr>
            <a:r>
              <a:rPr lang="en-US" altLang="el-GR" sz="1600" i="1" dirty="0">
                <a:solidFill>
                  <a:schemeClr val="tx1"/>
                </a:solidFill>
                <a:latin typeface="Arial Rounded MT Bold" pitchFamily="34" charset="0"/>
              </a:rPr>
              <a:t>Roman Antiquities, 3.67.5</a:t>
            </a:r>
            <a:endParaRPr lang="el-GR" i="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540678" y="779463"/>
            <a:ext cx="4978222" cy="646331"/>
          </a:xfrm>
          <a:prstGeom prst="rect">
            <a:avLst/>
          </a:prstGeom>
          <a:noFill/>
        </p:spPr>
        <p:txBody>
          <a:bodyPr wrap="none">
            <a:spAutoFit/>
          </a:bodyPr>
          <a:lstStyle/>
          <a:p>
            <a:pPr algn="r">
              <a:defRPr/>
            </a:pPr>
            <a:r>
              <a:rPr lang="mk-MK" sz="3600" dirty="0">
                <a:latin typeface="Arial Rounded MT Bold" panose="020F0704030504030204" pitchFamily="34" charset="0"/>
              </a:rPr>
              <a:t>Видови римски патишта</a:t>
            </a:r>
            <a:endParaRPr lang="en-US" sz="4000" b="1" dirty="0">
              <a:solidFill>
                <a:schemeClr val="tx2"/>
              </a:solidFill>
              <a:latin typeface="+mj-lt"/>
            </a:endParaRPr>
          </a:p>
        </p:txBody>
      </p:sp>
      <p:pic>
        <p:nvPicPr>
          <p:cNvPr id="8195"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ttangolo 1"/>
          <p:cNvSpPr>
            <a:spLocks noChangeArrowheads="1"/>
          </p:cNvSpPr>
          <p:nvPr/>
        </p:nvSpPr>
        <p:spPr bwMode="auto">
          <a:xfrm>
            <a:off x="522288" y="2366963"/>
            <a:ext cx="7227887"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spcAft>
                <a:spcPts val="1800"/>
              </a:spcAft>
              <a:buFont typeface="Raleway" pitchFamily="34" charset="0"/>
              <a:buAutoNum type="arabicPeriod"/>
            </a:pPr>
            <a:r>
              <a:rPr lang="en-GB" altLang="es-ES" sz="2800" b="1" dirty="0" err="1">
                <a:latin typeface="Arial Rounded MT Bold" pitchFamily="34" charset="0"/>
              </a:rPr>
              <a:t>Viae</a:t>
            </a:r>
            <a:r>
              <a:rPr lang="en-GB" altLang="es-ES" sz="2800" b="1" dirty="0">
                <a:latin typeface="Arial Rounded MT Bold" pitchFamily="34" charset="0"/>
              </a:rPr>
              <a:t> </a:t>
            </a:r>
            <a:r>
              <a:rPr lang="en-GB" altLang="es-ES" sz="2800" b="1" dirty="0" err="1">
                <a:latin typeface="Arial Rounded MT Bold" pitchFamily="34" charset="0"/>
              </a:rPr>
              <a:t>publicae</a:t>
            </a:r>
            <a:r>
              <a:rPr lang="en-GB" altLang="es-ES" sz="2800" b="1" dirty="0">
                <a:latin typeface="Arial Rounded MT Bold" pitchFamily="34" charset="0"/>
              </a:rPr>
              <a:t>: </a:t>
            </a:r>
            <a:r>
              <a:rPr lang="ru-RU" altLang="es-ES" sz="2800" dirty="0">
                <a:latin typeface="Arial Rounded MT Bold" pitchFamily="34" charset="0"/>
              </a:rPr>
              <a:t>поврзува важни градови, како денешните автопати</a:t>
            </a:r>
            <a:endParaRPr lang="en-GB" altLang="es-ES" sz="2800" dirty="0">
              <a:latin typeface="Arial Rounded MT Bold" pitchFamily="34" charset="0"/>
            </a:endParaRPr>
          </a:p>
          <a:p>
            <a:pPr>
              <a:spcAft>
                <a:spcPts val="1800"/>
              </a:spcAft>
              <a:buFont typeface="Raleway" pitchFamily="34" charset="0"/>
              <a:buAutoNum type="arabicPeriod"/>
            </a:pPr>
            <a:r>
              <a:rPr lang="en-GB" altLang="es-ES" sz="2800" b="1" dirty="0" err="1">
                <a:latin typeface="Arial Rounded MT Bold" pitchFamily="34" charset="0"/>
              </a:rPr>
              <a:t>Viae</a:t>
            </a:r>
            <a:r>
              <a:rPr lang="en-GB" altLang="es-ES" sz="2800" b="1" dirty="0">
                <a:latin typeface="Arial Rounded MT Bold" pitchFamily="34" charset="0"/>
              </a:rPr>
              <a:t> </a:t>
            </a:r>
            <a:r>
              <a:rPr lang="en-GB" altLang="es-ES" sz="2800" b="1" dirty="0" err="1">
                <a:latin typeface="Arial Rounded MT Bold" pitchFamily="34" charset="0"/>
              </a:rPr>
              <a:t>vicinales</a:t>
            </a:r>
            <a:r>
              <a:rPr lang="en-GB" altLang="es-ES" sz="2800" b="1" dirty="0">
                <a:latin typeface="Arial Rounded MT Bold" pitchFamily="34" charset="0"/>
              </a:rPr>
              <a:t>: </a:t>
            </a:r>
            <a:r>
              <a:rPr lang="ru-RU" altLang="es-ES" sz="2800" dirty="0">
                <a:latin typeface="Arial Rounded MT Bold" pitchFamily="34" charset="0"/>
              </a:rPr>
              <a:t>локални патишта што поврзуваат мали населби или села </a:t>
            </a:r>
            <a:r>
              <a:rPr lang="en-GB" altLang="es-ES" sz="2800" dirty="0">
                <a:latin typeface="Arial Rounded MT Bold" pitchFamily="34" charset="0"/>
              </a:rPr>
              <a:t>(“vici”)</a:t>
            </a:r>
          </a:p>
          <a:p>
            <a:pPr>
              <a:spcAft>
                <a:spcPts val="1800"/>
              </a:spcAft>
              <a:buFont typeface="Raleway" pitchFamily="34" charset="0"/>
              <a:buAutoNum type="arabicPeriod"/>
            </a:pPr>
            <a:r>
              <a:rPr lang="en-GB" altLang="es-ES" sz="2800" b="1" dirty="0" err="1">
                <a:latin typeface="Arial Rounded MT Bold" pitchFamily="34" charset="0"/>
              </a:rPr>
              <a:t>Viae</a:t>
            </a:r>
            <a:r>
              <a:rPr lang="en-GB" altLang="es-ES" sz="2800" b="1" dirty="0">
                <a:latin typeface="Arial Rounded MT Bold" pitchFamily="34" charset="0"/>
              </a:rPr>
              <a:t> </a:t>
            </a:r>
            <a:r>
              <a:rPr lang="en-GB" altLang="es-ES" sz="2800" b="1" dirty="0" err="1">
                <a:latin typeface="Arial Rounded MT Bold" pitchFamily="34" charset="0"/>
              </a:rPr>
              <a:t>privatae</a:t>
            </a:r>
            <a:r>
              <a:rPr lang="en-GB" altLang="es-ES" sz="2800" b="1" dirty="0">
                <a:latin typeface="Arial Rounded MT Bold" pitchFamily="34" charset="0"/>
              </a:rPr>
              <a:t>: </a:t>
            </a:r>
            <a:r>
              <a:rPr lang="mk-MK" altLang="es-ES" sz="2800" dirty="0">
                <a:latin typeface="Arial Rounded MT Bold" pitchFamily="34" charset="0"/>
              </a:rPr>
              <a:t>приватни или селски патишта</a:t>
            </a:r>
            <a:endParaRPr lang="en-GB" altLang="es-ES" sz="2800" dirty="0">
              <a:latin typeface="Arial Rounded MT Bold" pitchFamily="34" charset="0"/>
            </a:endParaRPr>
          </a:p>
        </p:txBody>
      </p:sp>
      <p:sp>
        <p:nvSpPr>
          <p:cNvPr id="8199" name="AutoShape 11" descr="Viae publicae, consulares, praetori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endParaRPr lang="el-GR" altLang="el-GR"/>
          </a:p>
        </p:txBody>
      </p:sp>
      <p:sp>
        <p:nvSpPr>
          <p:cNvPr id="8200" name="AutoShape 13" descr="Viae publicae, consulares, praetori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endParaRPr lang="el-GR" altLang="el-GR"/>
          </a:p>
        </p:txBody>
      </p:sp>
      <p:pic>
        <p:nvPicPr>
          <p:cNvPr id="12" name="11 - Εικόνα" descr="375px-PompeiiStreet.jpg"/>
          <p:cNvPicPr>
            <a:picLocks noChangeAspect="1"/>
          </p:cNvPicPr>
          <p:nvPr/>
        </p:nvPicPr>
        <p:blipFill>
          <a:blip r:embed="rId5" cstate="print"/>
          <a:stretch>
            <a:fillRect/>
          </a:stretch>
        </p:blipFill>
        <p:spPr>
          <a:xfrm>
            <a:off x="8085138" y="1874838"/>
            <a:ext cx="2987675" cy="4000500"/>
          </a:xfrm>
          <a:prstGeom prst="rect">
            <a:avLst/>
          </a:prstGeom>
          <a:ln>
            <a:noFill/>
          </a:ln>
          <a:effectLst>
            <a:outerShdw blurRad="190500" algn="tl" rotWithShape="0">
              <a:srgbClr val="000000">
                <a:alpha val="70000"/>
              </a:srgbClr>
            </a:outerShd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556569" y="690563"/>
            <a:ext cx="5928994" cy="646331"/>
          </a:xfrm>
          <a:prstGeom prst="rect">
            <a:avLst/>
          </a:prstGeom>
          <a:noFill/>
        </p:spPr>
        <p:txBody>
          <a:bodyPr wrap="none">
            <a:spAutoFit/>
          </a:bodyPr>
          <a:lstStyle/>
          <a:p>
            <a:pPr algn="r">
              <a:defRPr/>
            </a:pPr>
            <a:r>
              <a:rPr lang="mk-MK" sz="3600" dirty="0">
                <a:latin typeface="Arial Rounded MT Bold" panose="020F0704030504030204" pitchFamily="34" charset="0"/>
              </a:rPr>
              <a:t>Изградба на римски патишта</a:t>
            </a:r>
            <a:endParaRPr lang="en-US" sz="4000" b="1" dirty="0">
              <a:solidFill>
                <a:schemeClr val="tx2"/>
              </a:solidFill>
              <a:latin typeface="+mj-lt"/>
            </a:endParaRPr>
          </a:p>
        </p:txBody>
      </p:sp>
      <p:pic>
        <p:nvPicPr>
          <p:cNvPr id="9219"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ttangolo 1"/>
          <p:cNvSpPr>
            <a:spLocks noChangeArrowheads="1"/>
          </p:cNvSpPr>
          <p:nvPr/>
        </p:nvSpPr>
        <p:spPr bwMode="auto">
          <a:xfrm>
            <a:off x="568325" y="2198688"/>
            <a:ext cx="56991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ru-RU" altLang="es-ES" sz="2800" dirty="0">
                <a:latin typeface="Arial Rounded MT Bold" pitchFamily="34" charset="0"/>
              </a:rPr>
              <a:t>Конструиран во слоеви за да издржи поплавите и опасности од животната средина</a:t>
            </a:r>
            <a:endParaRPr lang="en-US" altLang="es-ES" sz="2800" b="1" dirty="0">
              <a:latin typeface="Arial Rounded MT Bold" pitchFamily="34" charset="0"/>
            </a:endParaRPr>
          </a:p>
        </p:txBody>
      </p:sp>
      <p:pic>
        <p:nvPicPr>
          <p:cNvPr id="10" name="9 - Εικόνα" descr="8187845_orig.jpg"/>
          <p:cNvPicPr>
            <a:picLocks noChangeAspect="1"/>
          </p:cNvPicPr>
          <p:nvPr/>
        </p:nvPicPr>
        <p:blipFill>
          <a:blip r:embed="rId5" cstate="print"/>
          <a:srcRect l="2265" t="2162" r="1294" b="3467"/>
          <a:stretch>
            <a:fillRect/>
          </a:stretch>
        </p:blipFill>
        <p:spPr>
          <a:xfrm>
            <a:off x="6791325" y="1438275"/>
            <a:ext cx="3535363" cy="4840288"/>
          </a:xfrm>
          <a:prstGeom prst="rect">
            <a:avLst/>
          </a:prstGeom>
          <a:ln>
            <a:noFill/>
          </a:ln>
          <a:effectLst>
            <a:outerShdw blurRad="190500" algn="tl" rotWithShape="0">
              <a:srgbClr val="000000">
                <a:alpha val="70000"/>
              </a:srgbClr>
            </a:outerShdw>
          </a:effectLst>
        </p:spPr>
      </p:pic>
      <p:sp>
        <p:nvSpPr>
          <p:cNvPr id="9224" name="10 - Ορθογώνιο"/>
          <p:cNvSpPr>
            <a:spLocks noChangeArrowheads="1"/>
          </p:cNvSpPr>
          <p:nvPr/>
        </p:nvSpPr>
        <p:spPr bwMode="auto">
          <a:xfrm>
            <a:off x="561975" y="3830638"/>
            <a:ext cx="52482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ru-RU" altLang="es-ES" sz="2800" dirty="0">
                <a:latin typeface="Arial Rounded MT Bold" pitchFamily="34" charset="0"/>
              </a:rPr>
              <a:t>Ширини на патиштата од 1м до повеќе од 7м</a:t>
            </a:r>
            <a:endParaRPr lang="el-GR" altLang="es-ES" sz="2800" dirty="0">
              <a:latin typeface="Arial Rounded MT Bold" pitchFamily="34" charset="0"/>
            </a:endParaRPr>
          </a:p>
        </p:txBody>
      </p:sp>
      <p:sp>
        <p:nvSpPr>
          <p:cNvPr id="9225" name="11 - Ορθογώνιο"/>
          <p:cNvSpPr>
            <a:spLocks noChangeArrowheads="1"/>
          </p:cNvSpPr>
          <p:nvPr/>
        </p:nvSpPr>
        <p:spPr bwMode="auto">
          <a:xfrm>
            <a:off x="571500" y="4938713"/>
            <a:ext cx="54276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ru-RU" altLang="es-ES" sz="2800" dirty="0">
                <a:latin typeface="Arial Rounded MT Bold" pitchFamily="34" charset="0"/>
              </a:rPr>
              <a:t>Тие биле градени што е можно поправи</a:t>
            </a:r>
            <a:r>
              <a:rPr lang="en-US" altLang="es-ES" sz="2800" dirty="0">
                <a:latin typeface="Arial Rounded MT Bold" pitchFamily="34" charset="0"/>
              </a:rPr>
              <a:t>!</a:t>
            </a:r>
            <a:endParaRPr lang="el-GR" altLang="es-ES" sz="2800" dirty="0">
              <a:latin typeface="Arial Rounded MT Bold"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039258" y="635000"/>
            <a:ext cx="5479642" cy="646331"/>
          </a:xfrm>
          <a:prstGeom prst="rect">
            <a:avLst/>
          </a:prstGeom>
          <a:noFill/>
        </p:spPr>
        <p:txBody>
          <a:bodyPr wrap="none">
            <a:spAutoFit/>
          </a:bodyPr>
          <a:lstStyle/>
          <a:p>
            <a:pPr algn="r">
              <a:defRPr/>
            </a:pPr>
            <a:r>
              <a:rPr lang="mk-MK" sz="3600" dirty="0">
                <a:latin typeface="Arial Rounded MT Bold" panose="020F0704030504030204" pitchFamily="34" charset="0"/>
              </a:rPr>
              <a:t>Римски патишта во Европа</a:t>
            </a:r>
            <a:endParaRPr lang="en-US" sz="4000" b="1" dirty="0">
              <a:solidFill>
                <a:schemeClr val="tx2"/>
              </a:solidFill>
              <a:latin typeface="+mj-lt"/>
            </a:endParaRPr>
          </a:p>
        </p:txBody>
      </p:sp>
      <p:pic>
        <p:nvPicPr>
          <p:cNvPr id="10243"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 Εικόνα" descr="Ancient-rome-map-of-delightfully-different-neighborhoods.-8.jpg"/>
          <p:cNvPicPr>
            <a:picLocks noChangeAspect="1"/>
          </p:cNvPicPr>
          <p:nvPr/>
        </p:nvPicPr>
        <p:blipFill>
          <a:blip r:embed="rId5" cstate="print"/>
          <a:stretch>
            <a:fillRect/>
          </a:stretch>
        </p:blipFill>
        <p:spPr>
          <a:xfrm>
            <a:off x="2887663" y="1649413"/>
            <a:ext cx="6669087" cy="4662487"/>
          </a:xfrm>
          <a:prstGeom prst="rect">
            <a:avLst/>
          </a:prstGeom>
          <a:ln>
            <a:noFill/>
          </a:ln>
          <a:effectLst>
            <a:outerShdw blurRad="190500" algn="tl" rotWithShape="0">
              <a:srgbClr val="000000">
                <a:alpha val="70000"/>
              </a:srgbClr>
            </a:outerShdw>
          </a:effectLst>
        </p:spPr>
      </p:pic>
      <p:sp>
        <p:nvSpPr>
          <p:cNvPr id="10" name="9 - Σύννεφο"/>
          <p:cNvSpPr/>
          <p:nvPr/>
        </p:nvSpPr>
        <p:spPr>
          <a:xfrm>
            <a:off x="9188450" y="1438275"/>
            <a:ext cx="2927350" cy="2119313"/>
          </a:xfrm>
          <a:prstGeom prst="cloud">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s-ES" sz="2000" b="1" dirty="0">
                <a:solidFill>
                  <a:srgbClr val="C00000"/>
                </a:solidFill>
                <a:latin typeface="Arial Rounded MT Bold" pitchFamily="34" charset="0"/>
              </a:rPr>
              <a:t>Via </a:t>
            </a:r>
            <a:r>
              <a:rPr lang="en-US" altLang="es-ES" sz="2000" b="1" dirty="0" err="1">
                <a:solidFill>
                  <a:srgbClr val="C00000"/>
                </a:solidFill>
                <a:latin typeface="Arial Rounded MT Bold" pitchFamily="34" charset="0"/>
              </a:rPr>
              <a:t>Appia</a:t>
            </a:r>
            <a:r>
              <a:rPr lang="en-US" altLang="es-ES" sz="2000" b="1" dirty="0">
                <a:solidFill>
                  <a:srgbClr val="C00000"/>
                </a:solidFill>
                <a:latin typeface="Arial Rounded MT Bold" pitchFamily="34" charset="0"/>
              </a:rPr>
              <a:t> : </a:t>
            </a:r>
          </a:p>
          <a:p>
            <a:pPr algn="ctr">
              <a:defRPr/>
            </a:pPr>
            <a:r>
              <a:rPr lang="ru-RU" altLang="es-ES" sz="2000" dirty="0">
                <a:solidFill>
                  <a:schemeClr val="tx1"/>
                </a:solidFill>
                <a:latin typeface="Arial Rounded MT Bold" pitchFamily="34" charset="0"/>
              </a:rPr>
              <a:t>прв и најпознат голем римски пат!</a:t>
            </a:r>
            <a:endParaRPr lang="el-GR" altLang="es-ES" sz="1600" dirty="0">
              <a:solidFill>
                <a:schemeClr val="tx1"/>
              </a:solidFill>
              <a:latin typeface="Arial Rounded MT Bold" pitchFamily="34" charset="0"/>
            </a:endParaRPr>
          </a:p>
        </p:txBody>
      </p:sp>
      <p:sp>
        <p:nvSpPr>
          <p:cNvPr id="12" name="11 - Διάγραμμα ροής: Παραπομπή σε άλλη σελίδα"/>
          <p:cNvSpPr/>
          <p:nvPr/>
        </p:nvSpPr>
        <p:spPr>
          <a:xfrm>
            <a:off x="211138" y="2241550"/>
            <a:ext cx="2387600" cy="3690938"/>
          </a:xfrm>
          <a:prstGeom prst="flowChartOffpageConnector">
            <a:avLst/>
          </a:prstGeom>
          <a:ln>
            <a:solidFill>
              <a:srgbClr val="0070C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altLang="es-ES" sz="2400" dirty="0">
                <a:solidFill>
                  <a:schemeClr val="tx1"/>
                </a:solidFill>
                <a:latin typeface="Arial Rounded MT Bold" pitchFamily="34" charset="0"/>
              </a:rPr>
              <a:t>Мрежата се шири низ Империјата. ....</a:t>
            </a:r>
          </a:p>
          <a:p>
            <a:pPr algn="ctr">
              <a:defRPr/>
            </a:pPr>
            <a:r>
              <a:rPr lang="ru-RU" altLang="es-ES" sz="2400" dirty="0">
                <a:solidFill>
                  <a:schemeClr val="tx1"/>
                </a:solidFill>
                <a:latin typeface="Arial Rounded MT Bold" pitchFamily="34" charset="0"/>
              </a:rPr>
              <a:t>Од Британија до Сирија!</a:t>
            </a:r>
            <a:endParaRPr lang="el-GR" sz="24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505325" y="620713"/>
            <a:ext cx="7280275" cy="646112"/>
          </a:xfrm>
          <a:prstGeom prst="rect">
            <a:avLst/>
          </a:prstGeom>
          <a:noFill/>
        </p:spPr>
        <p:txBody>
          <a:bodyPr>
            <a:spAutoFit/>
          </a:bodyPr>
          <a:lstStyle/>
          <a:p>
            <a:pPr algn="r">
              <a:defRPr/>
            </a:pPr>
            <a:r>
              <a:rPr lang="mk-MK" sz="3600" dirty="0">
                <a:latin typeface="Arial Rounded MT Bold" panose="020F0704030504030204" pitchFamily="34" charset="0"/>
              </a:rPr>
              <a:t>Специјален случај</a:t>
            </a:r>
            <a:r>
              <a:rPr lang="en-GB" sz="3600" dirty="0">
                <a:latin typeface="Arial Rounded MT Bold" panose="020F0704030504030204" pitchFamily="34" charset="0"/>
              </a:rPr>
              <a:t>: Via </a:t>
            </a:r>
            <a:r>
              <a:rPr lang="en-GB" sz="3600" dirty="0" err="1">
                <a:latin typeface="Arial Rounded MT Bold" panose="020F0704030504030204" pitchFamily="34" charset="0"/>
              </a:rPr>
              <a:t>Francigena</a:t>
            </a:r>
            <a:endParaRPr lang="en-US" sz="4000" b="1" dirty="0">
              <a:solidFill>
                <a:schemeClr val="tx2"/>
              </a:solidFill>
              <a:latin typeface="+mj-lt"/>
            </a:endParaRPr>
          </a:p>
        </p:txBody>
      </p:sp>
      <p:pic>
        <p:nvPicPr>
          <p:cNvPr id="11267"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 Ορθογώνιο"/>
          <p:cNvSpPr/>
          <p:nvPr/>
        </p:nvSpPr>
        <p:spPr>
          <a:xfrm>
            <a:off x="182563" y="3548063"/>
            <a:ext cx="6129337" cy="708025"/>
          </a:xfrm>
          <a:prstGeom prst="rect">
            <a:avLst/>
          </a:prstGeom>
          <a:ln>
            <a:solidFill>
              <a:srgbClr val="0070C0"/>
            </a:solid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ru-RU" altLang="es-ES" sz="2000" dirty="0">
                <a:latin typeface="Arial Rounded MT Bold" pitchFamily="34" charset="0"/>
              </a:rPr>
              <a:t>Важен средновековен пат за аџилак од 2000 км од Кантербери (Англија) до Рим</a:t>
            </a:r>
            <a:r>
              <a:rPr lang="en-US" altLang="es-ES" sz="2000" dirty="0">
                <a:latin typeface="Arial Rounded MT Bold" pitchFamily="34" charset="0"/>
              </a:rPr>
              <a:t>.</a:t>
            </a:r>
          </a:p>
        </p:txBody>
      </p:sp>
      <p:grpSp>
        <p:nvGrpSpPr>
          <p:cNvPr id="11271" name="11 - Ομάδα"/>
          <p:cNvGrpSpPr>
            <a:grpSpLocks/>
          </p:cNvGrpSpPr>
          <p:nvPr/>
        </p:nvGrpSpPr>
        <p:grpSpPr bwMode="auto">
          <a:xfrm>
            <a:off x="2913063" y="1438275"/>
            <a:ext cx="8829675" cy="4833938"/>
            <a:chOff x="2913910" y="1438507"/>
            <a:chExt cx="8828324" cy="4832934"/>
          </a:xfrm>
        </p:grpSpPr>
        <p:pic>
          <p:nvPicPr>
            <p:cNvPr id="11275" name="9 - Εικόνα" descr="pilgrim-map-full-pics-with-logo-page-001.jpg"/>
            <p:cNvPicPr>
              <a:picLocks noChangeAspect="1"/>
            </p:cNvPicPr>
            <p:nvPr/>
          </p:nvPicPr>
          <p:blipFill>
            <a:blip r:embed="rId5" cstate="print">
              <a:extLst>
                <a:ext uri="{28A0092B-C50C-407E-A947-70E740481C1C}">
                  <a14:useLocalDpi xmlns:a14="http://schemas.microsoft.com/office/drawing/2010/main" val="0"/>
                </a:ext>
              </a:extLst>
            </a:blip>
            <a:srcRect l="3516" t="2417" r="3091" b="2652"/>
            <a:stretch>
              <a:fillRect/>
            </a:stretch>
          </p:blipFill>
          <p:spPr bwMode="auto">
            <a:xfrm>
              <a:off x="7002965" y="1438507"/>
              <a:ext cx="4739269" cy="481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10 - Ορθογώνιο"/>
            <p:cNvSpPr>
              <a:spLocks noChangeArrowheads="1"/>
            </p:cNvSpPr>
            <p:nvPr/>
          </p:nvSpPr>
          <p:spPr bwMode="auto">
            <a:xfrm>
              <a:off x="2913910" y="6009831"/>
              <a:ext cx="40879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l-GR" sz="1100" i="1">
                  <a:solidFill>
                    <a:srgbClr val="C00000"/>
                  </a:solidFill>
                </a:rPr>
                <a:t>image source: </a:t>
              </a:r>
              <a:r>
                <a:rPr lang="en-GB" altLang="el-GR" sz="1100" i="1">
                  <a:solidFill>
                    <a:srgbClr val="0070C0"/>
                  </a:solidFill>
                </a:rPr>
                <a:t>https://pilgrimstorome.org.uk/the-via-francigena/</a:t>
              </a:r>
              <a:endParaRPr lang="el-GR" altLang="el-GR" sz="1100" i="1">
                <a:solidFill>
                  <a:srgbClr val="0070C0"/>
                </a:solidFill>
              </a:endParaRPr>
            </a:p>
          </p:txBody>
        </p:sp>
      </p:grpSp>
      <p:sp>
        <p:nvSpPr>
          <p:cNvPr id="13" name="12 - Ορθογώνιο"/>
          <p:cNvSpPr/>
          <p:nvPr/>
        </p:nvSpPr>
        <p:spPr>
          <a:xfrm>
            <a:off x="439738" y="4387850"/>
            <a:ext cx="5905500" cy="708025"/>
          </a:xfrm>
          <a:prstGeom prst="rect">
            <a:avLst/>
          </a:prstGeom>
          <a:solidFill>
            <a:srgbClr val="2AAAB0"/>
          </a:solidFill>
          <a:ln>
            <a:solidFill>
              <a:srgbClr val="0070C0"/>
            </a:solidFill>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ru-RU" altLang="es-ES" sz="2000" dirty="0">
                <a:latin typeface="Arial Rounded MT Bold" pitchFamily="34" charset="0"/>
              </a:rPr>
              <a:t>Поминува низ Англија, Франција, Швајцарија и Италија</a:t>
            </a:r>
            <a:r>
              <a:rPr lang="en-US" altLang="es-ES" sz="2000" dirty="0">
                <a:latin typeface="Arial Rounded MT Bold" pitchFamily="34" charset="0"/>
              </a:rPr>
              <a:t>.</a:t>
            </a:r>
            <a:endParaRPr lang="el-GR" altLang="es-ES" sz="2000" dirty="0">
              <a:latin typeface="Arial Rounded MT Bold" pitchFamily="34" charset="0"/>
            </a:endParaRPr>
          </a:p>
        </p:txBody>
      </p:sp>
      <p:sp>
        <p:nvSpPr>
          <p:cNvPr id="14" name="13 - Σύννεφο"/>
          <p:cNvSpPr/>
          <p:nvPr/>
        </p:nvSpPr>
        <p:spPr>
          <a:xfrm>
            <a:off x="2619375" y="1627188"/>
            <a:ext cx="4249738" cy="1851025"/>
          </a:xfrm>
          <a:prstGeom prst="cloud">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ltLang="es-ES" sz="2400" dirty="0">
                <a:solidFill>
                  <a:schemeClr val="tx1"/>
                </a:solidFill>
                <a:latin typeface="Arial Rounded MT Bold" pitchFamily="34" charset="0"/>
              </a:rPr>
              <a:t>“</a:t>
            </a:r>
            <a:r>
              <a:rPr lang="ru-RU" altLang="es-ES" sz="2400" dirty="0">
                <a:solidFill>
                  <a:schemeClr val="tx1"/>
                </a:solidFill>
                <a:latin typeface="Arial Rounded MT Bold" pitchFamily="34" charset="0"/>
              </a:rPr>
              <a:t>Патот што доаѓа од Франција</a:t>
            </a:r>
            <a:r>
              <a:rPr lang="it-IT" altLang="es-ES" sz="2400" dirty="0">
                <a:solidFill>
                  <a:schemeClr val="tx1"/>
                </a:solidFill>
                <a:latin typeface="Arial Rounded MT Bold" pitchFamily="34" charset="0"/>
              </a:rPr>
              <a:t>”</a:t>
            </a:r>
            <a:endParaRPr lang="el-GR" altLang="es-ES" sz="2400" dirty="0">
              <a:solidFill>
                <a:schemeClr val="tx1"/>
              </a:solidFill>
              <a:latin typeface="Arial Rounded MT Bold" pitchFamily="34" charset="0"/>
            </a:endParaRPr>
          </a:p>
        </p:txBody>
      </p:sp>
      <p:sp>
        <p:nvSpPr>
          <p:cNvPr id="11274" name="11 - Ορθογώνιο"/>
          <p:cNvSpPr>
            <a:spLocks noChangeArrowheads="1"/>
          </p:cNvSpPr>
          <p:nvPr/>
        </p:nvSpPr>
        <p:spPr bwMode="auto">
          <a:xfrm>
            <a:off x="884238" y="5197475"/>
            <a:ext cx="5472112" cy="708025"/>
          </a:xfrm>
          <a:prstGeom prst="rect">
            <a:avLst/>
          </a:prstGeom>
          <a:solidFill>
            <a:srgbClr val="DA9100"/>
          </a:solidFill>
          <a:ln w="9525">
            <a:solidFill>
              <a:srgbClr val="0070C0"/>
            </a:solidFill>
            <a:miter lim="800000"/>
            <a:headEnd/>
            <a:tailEnd/>
          </a:ln>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ru-RU" altLang="es-ES" sz="2000" dirty="0">
                <a:solidFill>
                  <a:srgbClr val="FFFFFF"/>
                </a:solidFill>
                <a:latin typeface="Arial Rounded MT Bold" pitchFamily="34" charset="0"/>
              </a:rPr>
              <a:t>Аџиите стигнале до Апулија и пловеле кон Светата земја</a:t>
            </a:r>
            <a:r>
              <a:rPr lang="en-US" altLang="es-ES" sz="2000" dirty="0">
                <a:solidFill>
                  <a:srgbClr val="FFFFFF"/>
                </a:solidFill>
                <a:latin typeface="Arial Rounded MT Bold" pitchFamily="34" charset="0"/>
              </a:rPr>
              <a:t>.</a:t>
            </a:r>
            <a:endParaRPr lang="el-GR" altLang="es-ES" sz="2000" dirty="0">
              <a:solidFill>
                <a:srgbClr val="FFFFFF"/>
              </a:solidFill>
              <a:latin typeface="Arial Rounded MT Bold"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6 - Εικόνα" descr="image_12573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600" y="2230438"/>
            <a:ext cx="552132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99238" y="944563"/>
            <a:ext cx="5097462" cy="646112"/>
          </a:xfrm>
          <a:prstGeom prst="rect">
            <a:avLst/>
          </a:prstGeom>
          <a:noFill/>
        </p:spPr>
        <p:txBody>
          <a:bodyPr wrap="none">
            <a:spAutoFit/>
          </a:bodyPr>
          <a:lstStyle/>
          <a:p>
            <a:pPr algn="r">
              <a:defRPr/>
            </a:pPr>
            <a:r>
              <a:rPr lang="mk-MK" sz="3600" dirty="0">
                <a:latin typeface="Arial Rounded MT Bold" panose="020F0704030504030204" pitchFamily="34" charset="0"/>
              </a:rPr>
              <a:t>Улога на патните мрежи</a:t>
            </a:r>
            <a:endParaRPr lang="en-US" sz="4000" b="1" dirty="0">
              <a:solidFill>
                <a:schemeClr val="tx2"/>
              </a:solidFill>
              <a:latin typeface="+mj-lt"/>
            </a:endParaRPr>
          </a:p>
        </p:txBody>
      </p:sp>
      <p:pic>
        <p:nvPicPr>
          <p:cNvPr id="12292"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 Διάγραμμα"/>
          <p:cNvGraphicFramePr/>
          <p:nvPr>
            <p:extLst>
              <p:ext uri="{D42A27DB-BD31-4B8C-83A1-F6EECF244321}">
                <p14:modId xmlns:p14="http://schemas.microsoft.com/office/powerpoint/2010/main" val="416463606"/>
              </p:ext>
            </p:extLst>
          </p:nvPr>
        </p:nvGraphicFramePr>
        <p:xfrm>
          <a:off x="646773" y="2051822"/>
          <a:ext cx="4974683" cy="3914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270066" y="722313"/>
            <a:ext cx="7727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ru-RU" altLang="es-ES" sz="3600" dirty="0">
                <a:latin typeface="Arial Rounded MT Bold" pitchFamily="34" charset="0"/>
              </a:rPr>
              <a:t>Улога на мрежата на римски патишта</a:t>
            </a:r>
            <a:endParaRPr lang="en-GB" altLang="es-ES" sz="3600" dirty="0">
              <a:latin typeface="Arial Rounded MT Bold" pitchFamily="34" charset="0"/>
            </a:endParaRPr>
          </a:p>
        </p:txBody>
      </p:sp>
      <p:pic>
        <p:nvPicPr>
          <p:cNvPr id="13315"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8" name="8 - Ομάδα"/>
          <p:cNvGrpSpPr>
            <a:grpSpLocks/>
          </p:cNvGrpSpPr>
          <p:nvPr/>
        </p:nvGrpSpPr>
        <p:grpSpPr bwMode="auto">
          <a:xfrm>
            <a:off x="7766050" y="2039938"/>
            <a:ext cx="3541713" cy="3903662"/>
            <a:chOff x="8256345" y="1616927"/>
            <a:chExt cx="2961782" cy="3256564"/>
          </a:xfrm>
        </p:grpSpPr>
        <p:pic>
          <p:nvPicPr>
            <p:cNvPr id="13320" name="6 - Εικόνα" descr="5954.jpg"/>
            <p:cNvPicPr>
              <a:picLocks noChangeAspect="1"/>
            </p:cNvPicPr>
            <p:nvPr/>
          </p:nvPicPr>
          <p:blipFill>
            <a:blip r:embed="rId5" cstate="print">
              <a:lum bright="10000"/>
              <a:extLst>
                <a:ext uri="{28A0092B-C50C-407E-A947-70E740481C1C}">
                  <a14:useLocalDpi xmlns:a14="http://schemas.microsoft.com/office/drawing/2010/main" val="0"/>
                </a:ext>
              </a:extLst>
            </a:blip>
            <a:srcRect/>
            <a:stretch>
              <a:fillRect/>
            </a:stretch>
          </p:blipFill>
          <p:spPr bwMode="auto">
            <a:xfrm>
              <a:off x="8256345" y="1616927"/>
              <a:ext cx="2909517" cy="279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7 - Ορθογώνιο"/>
            <p:cNvSpPr>
              <a:spLocks noChangeArrowheads="1"/>
            </p:cNvSpPr>
            <p:nvPr/>
          </p:nvSpPr>
          <p:spPr bwMode="auto">
            <a:xfrm>
              <a:off x="8274205" y="4443982"/>
              <a:ext cx="2943922" cy="42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US" altLang="el-GR" sz="1200" i="1">
                  <a:solidFill>
                    <a:srgbClr val="002060"/>
                  </a:solidFill>
                </a:rPr>
                <a:t>Image by Osama Shukir Muhammed Amin (CC BY-NC-SA)</a:t>
              </a:r>
            </a:p>
          </p:txBody>
        </p:sp>
      </p:grpSp>
      <p:graphicFrame>
        <p:nvGraphicFramePr>
          <p:cNvPr id="18" name="17 - Διάγραμμα"/>
          <p:cNvGraphicFramePr/>
          <p:nvPr>
            <p:extLst>
              <p:ext uri="{D42A27DB-BD31-4B8C-83A1-F6EECF244321}">
                <p14:modId xmlns:p14="http://schemas.microsoft.com/office/powerpoint/2010/main" val="220368800"/>
              </p:ext>
            </p:extLst>
          </p:nvPr>
        </p:nvGraphicFramePr>
        <p:xfrm>
          <a:off x="367991" y="1784195"/>
          <a:ext cx="8441472" cy="44939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theme/theme1.xml><?xml version="1.0" encoding="utf-8"?>
<a:theme xmlns:a="http://schemas.openxmlformats.org/drawingml/2006/main" name="Office Theme">
  <a:themeElements>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fontScheme name="Custom 9">
      <a:majorFont>
        <a:latin typeface="Raleway"/>
        <a:ea typeface=""/>
        <a:cs typeface=""/>
      </a:majorFont>
      <a:minorFont>
        <a:latin typeface="Raleway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2264</TotalTime>
  <Words>488</Words>
  <Application>Microsoft Office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Rounded MT Bold</vt:lpstr>
      <vt:lpstr>Bodoni MT</vt:lpstr>
      <vt:lpstr>Calibri</vt:lpstr>
      <vt:lpstr>Raleway</vt:lpstr>
      <vt:lpstr>Raleway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GraphicBulb</dc:creator>
  <cp:lastModifiedBy>Filip Serafimovic</cp:lastModifiedBy>
  <cp:revision>291</cp:revision>
  <dcterms:created xsi:type="dcterms:W3CDTF">2018-07-20T01:47:35Z</dcterms:created>
  <dcterms:modified xsi:type="dcterms:W3CDTF">2021-01-11T14:21:46Z</dcterms:modified>
</cp:coreProperties>
</file>